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4" r:id="rId3"/>
    <p:sldId id="273" r:id="rId4"/>
    <p:sldId id="258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0D15"/>
    <a:srgbClr val="E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2" autoAdjust="0"/>
    <p:restoredTop sz="86410" autoAdjust="0"/>
  </p:normalViewPr>
  <p:slideViewPr>
    <p:cSldViewPr snapToGrid="0">
      <p:cViewPr varScale="1">
        <p:scale>
          <a:sx n="59" d="100"/>
          <a:sy n="59" d="100"/>
        </p:scale>
        <p:origin x="178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nlig tex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377217" y="374277"/>
            <a:ext cx="11223100" cy="1130331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Rubrik i överkant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B3E5ED0-B940-429B-B70C-B1B3B7A7C79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68157" y="1631850"/>
            <a:ext cx="8402637" cy="334140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800"/>
            </a:lvl1pPr>
            <a:lvl2pPr marL="457200" indent="0">
              <a:lnSpc>
                <a:spcPct val="100000"/>
              </a:lnSpc>
              <a:buFontTx/>
              <a:buNone/>
              <a:defRPr sz="1600"/>
            </a:lvl2pPr>
            <a:lvl3pPr marL="914400" indent="0">
              <a:lnSpc>
                <a:spcPct val="100000"/>
              </a:lnSpc>
              <a:buFontTx/>
              <a:buNone/>
              <a:defRPr sz="1400"/>
            </a:lvl3pPr>
            <a:lvl4pPr marL="1371600" indent="0">
              <a:lnSpc>
                <a:spcPct val="100000"/>
              </a:lnSpc>
              <a:buFontTx/>
              <a:buNone/>
              <a:defRPr sz="1200"/>
            </a:lvl4pPr>
            <a:lvl5pPr marL="1828800" indent="0">
              <a:lnSpc>
                <a:spcPct val="100000"/>
              </a:lnSpc>
              <a:buFontTx/>
              <a:buNone/>
              <a:defRPr sz="1100"/>
            </a:lvl5pPr>
          </a:lstStyle>
          <a:p>
            <a:pPr lvl="0"/>
            <a:r>
              <a:rPr lang="sv-SE" dirty="0"/>
              <a:t>Klicka här för att lägga in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2C92496B-EEA1-4395-81D1-FF36C8DEBFA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10537" y="6371498"/>
            <a:ext cx="6713034" cy="276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0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v-SE" dirty="0"/>
              <a:t>Klicka här för att lägga in datum, författare och </a:t>
            </a:r>
            <a:r>
              <a:rPr lang="sv-SE" dirty="0" err="1"/>
              <a:t>ev</a:t>
            </a:r>
            <a:r>
              <a:rPr lang="sv-SE" dirty="0"/>
              <a:t> projektbeskrivning</a:t>
            </a:r>
          </a:p>
        </p:txBody>
      </p:sp>
    </p:spTree>
    <p:extLst>
      <p:ext uri="{BB962C8B-B14F-4D97-AF65-F5344CB8AC3E}">
        <p14:creationId xmlns:p14="http://schemas.microsoft.com/office/powerpoint/2010/main" val="197023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sida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93196" y="5869693"/>
            <a:ext cx="9554189" cy="48670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Detta rubrikfält används när du behöver hela satsytan</a:t>
            </a: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E4990DEF-B8AA-49A6-8D03-6D3B9291E5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10537" y="6371498"/>
            <a:ext cx="6713034" cy="276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0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v-SE" dirty="0"/>
              <a:t>Klicka här för att lägga in datum, författare och </a:t>
            </a:r>
            <a:r>
              <a:rPr lang="sv-SE" dirty="0" err="1"/>
              <a:t>ev</a:t>
            </a:r>
            <a:r>
              <a:rPr lang="sv-SE" dirty="0"/>
              <a:t> projektbeskrivning</a:t>
            </a:r>
          </a:p>
        </p:txBody>
      </p:sp>
    </p:spTree>
    <p:extLst>
      <p:ext uri="{BB962C8B-B14F-4D97-AF65-F5344CB8AC3E}">
        <p14:creationId xmlns:p14="http://schemas.microsoft.com/office/powerpoint/2010/main" val="2008382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bild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93196" y="5869694"/>
            <a:ext cx="9554189" cy="48670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Detta rubrikfält används vid helbild</a:t>
            </a:r>
          </a:p>
        </p:txBody>
      </p:sp>
      <p:sp>
        <p:nvSpPr>
          <p:cNvPr id="9" name="Platshållare för bild 9">
            <a:extLst>
              <a:ext uri="{FF2B5EF4-FFF2-40B4-BE49-F238E27FC236}">
                <a16:creationId xmlns:a16="http://schemas.microsoft.com/office/drawing/2014/main" id="{347E835F-CBD4-4961-833E-DF753E0BB00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87326" y="177657"/>
            <a:ext cx="11822785" cy="5418298"/>
          </a:xfrm>
          <a:custGeom>
            <a:avLst/>
            <a:gdLst>
              <a:gd name="connsiteX0" fmla="*/ 0 w 5468938"/>
              <a:gd name="connsiteY0" fmla="*/ 0 h 6858000"/>
              <a:gd name="connsiteX1" fmla="*/ 2734469 w 5468938"/>
              <a:gd name="connsiteY1" fmla="*/ 0 h 6858000"/>
              <a:gd name="connsiteX2" fmla="*/ 5468938 w 5468938"/>
              <a:gd name="connsiteY2" fmla="*/ 3429000 h 6858000"/>
              <a:gd name="connsiteX3" fmla="*/ 2734469 w 5468938"/>
              <a:gd name="connsiteY3" fmla="*/ 6858000 h 6858000"/>
              <a:gd name="connsiteX4" fmla="*/ 0 w 5468938"/>
              <a:gd name="connsiteY4" fmla="*/ 6858000 h 6858000"/>
              <a:gd name="connsiteX5" fmla="*/ 0 w 5468938"/>
              <a:gd name="connsiteY5" fmla="*/ 0 h 6858000"/>
              <a:gd name="connsiteX0" fmla="*/ 0 w 5792556"/>
              <a:gd name="connsiteY0" fmla="*/ 0 h 6858000"/>
              <a:gd name="connsiteX1" fmla="*/ 4724633 w 5792556"/>
              <a:gd name="connsiteY1" fmla="*/ 0 h 6858000"/>
              <a:gd name="connsiteX2" fmla="*/ 5468938 w 5792556"/>
              <a:gd name="connsiteY2" fmla="*/ 3429000 h 6858000"/>
              <a:gd name="connsiteX3" fmla="*/ 2734469 w 5792556"/>
              <a:gd name="connsiteY3" fmla="*/ 6858000 h 6858000"/>
              <a:gd name="connsiteX4" fmla="*/ 0 w 5792556"/>
              <a:gd name="connsiteY4" fmla="*/ 6858000 h 6858000"/>
              <a:gd name="connsiteX5" fmla="*/ 0 w 5792556"/>
              <a:gd name="connsiteY5" fmla="*/ 0 h 6858000"/>
              <a:gd name="connsiteX0" fmla="*/ 0 w 5715582"/>
              <a:gd name="connsiteY0" fmla="*/ 0 h 6858000"/>
              <a:gd name="connsiteX1" fmla="*/ 4724633 w 5715582"/>
              <a:gd name="connsiteY1" fmla="*/ 0 h 6858000"/>
              <a:gd name="connsiteX2" fmla="*/ 5468938 w 5715582"/>
              <a:gd name="connsiteY2" fmla="*/ 3429000 h 6858000"/>
              <a:gd name="connsiteX3" fmla="*/ 4814281 w 5715582"/>
              <a:gd name="connsiteY3" fmla="*/ 6858000 h 6858000"/>
              <a:gd name="connsiteX4" fmla="*/ 0 w 5715582"/>
              <a:gd name="connsiteY4" fmla="*/ 6858000 h 6858000"/>
              <a:gd name="connsiteX5" fmla="*/ 0 w 5715582"/>
              <a:gd name="connsiteY5" fmla="*/ 0 h 6858000"/>
              <a:gd name="connsiteX0" fmla="*/ 0 w 5657592"/>
              <a:gd name="connsiteY0" fmla="*/ 0 h 6858000"/>
              <a:gd name="connsiteX1" fmla="*/ 4724633 w 5657592"/>
              <a:gd name="connsiteY1" fmla="*/ 0 h 6858000"/>
              <a:gd name="connsiteX2" fmla="*/ 5468938 w 5657592"/>
              <a:gd name="connsiteY2" fmla="*/ 3429000 h 6858000"/>
              <a:gd name="connsiteX3" fmla="*/ 4814281 w 5657592"/>
              <a:gd name="connsiteY3" fmla="*/ 6858000 h 6858000"/>
              <a:gd name="connsiteX4" fmla="*/ 0 w 5657592"/>
              <a:gd name="connsiteY4" fmla="*/ 6858000 h 6858000"/>
              <a:gd name="connsiteX5" fmla="*/ 0 w 5657592"/>
              <a:gd name="connsiteY5" fmla="*/ 0 h 6858000"/>
              <a:gd name="connsiteX0" fmla="*/ 0 w 5540797"/>
              <a:gd name="connsiteY0" fmla="*/ 0 h 6858000"/>
              <a:gd name="connsiteX1" fmla="*/ 4724633 w 5540797"/>
              <a:gd name="connsiteY1" fmla="*/ 0 h 6858000"/>
              <a:gd name="connsiteX2" fmla="*/ 5468938 w 5540797"/>
              <a:gd name="connsiteY2" fmla="*/ 3429000 h 6858000"/>
              <a:gd name="connsiteX3" fmla="*/ 4814281 w 5540797"/>
              <a:gd name="connsiteY3" fmla="*/ 6858000 h 6858000"/>
              <a:gd name="connsiteX4" fmla="*/ 0 w 5540797"/>
              <a:gd name="connsiteY4" fmla="*/ 6858000 h 6858000"/>
              <a:gd name="connsiteX5" fmla="*/ 0 w 5540797"/>
              <a:gd name="connsiteY5" fmla="*/ 0 h 6858000"/>
              <a:gd name="connsiteX0" fmla="*/ 0 w 5367229"/>
              <a:gd name="connsiteY0" fmla="*/ 0 h 6858000"/>
              <a:gd name="connsiteX1" fmla="*/ 4724633 w 5367229"/>
              <a:gd name="connsiteY1" fmla="*/ 0 h 6858000"/>
              <a:gd name="connsiteX2" fmla="*/ 4814281 w 5367229"/>
              <a:gd name="connsiteY2" fmla="*/ 6858000 h 6858000"/>
              <a:gd name="connsiteX3" fmla="*/ 0 w 5367229"/>
              <a:gd name="connsiteY3" fmla="*/ 6858000 h 6858000"/>
              <a:gd name="connsiteX4" fmla="*/ 0 w 5367229"/>
              <a:gd name="connsiteY4" fmla="*/ 0 h 6858000"/>
              <a:gd name="connsiteX0" fmla="*/ 0 w 5373612"/>
              <a:gd name="connsiteY0" fmla="*/ 0 h 6858000"/>
              <a:gd name="connsiteX1" fmla="*/ 4724633 w 5373612"/>
              <a:gd name="connsiteY1" fmla="*/ 0 h 6858000"/>
              <a:gd name="connsiteX2" fmla="*/ 4814281 w 5373612"/>
              <a:gd name="connsiteY2" fmla="*/ 6858000 h 6858000"/>
              <a:gd name="connsiteX3" fmla="*/ 0 w 5373612"/>
              <a:gd name="connsiteY3" fmla="*/ 6858000 h 6858000"/>
              <a:gd name="connsiteX4" fmla="*/ 0 w 5373612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  <a:gd name="connsiteX0" fmla="*/ 0 w 5409044"/>
              <a:gd name="connsiteY0" fmla="*/ 0 h 7446632"/>
              <a:gd name="connsiteX1" fmla="*/ 4724633 w 5409044"/>
              <a:gd name="connsiteY1" fmla="*/ 0 h 7446632"/>
              <a:gd name="connsiteX2" fmla="*/ 4814281 w 5409044"/>
              <a:gd name="connsiteY2" fmla="*/ 6858000 h 7446632"/>
              <a:gd name="connsiteX3" fmla="*/ 2262026 w 5409044"/>
              <a:gd name="connsiteY3" fmla="*/ 7446629 h 7446632"/>
              <a:gd name="connsiteX4" fmla="*/ 0 w 5409044"/>
              <a:gd name="connsiteY4" fmla="*/ 6858000 h 7446632"/>
              <a:gd name="connsiteX5" fmla="*/ 0 w 5409044"/>
              <a:gd name="connsiteY5" fmla="*/ 0 h 7446632"/>
              <a:gd name="connsiteX0" fmla="*/ 0 w 5409044"/>
              <a:gd name="connsiteY0" fmla="*/ 334 h 7446966"/>
              <a:gd name="connsiteX1" fmla="*/ 357026 w 5409044"/>
              <a:gd name="connsiteY1" fmla="*/ 2352 h 7446966"/>
              <a:gd name="connsiteX2" fmla="*/ 4724633 w 5409044"/>
              <a:gd name="connsiteY2" fmla="*/ 334 h 7446966"/>
              <a:gd name="connsiteX3" fmla="*/ 4814281 w 5409044"/>
              <a:gd name="connsiteY3" fmla="*/ 6858334 h 7446966"/>
              <a:gd name="connsiteX4" fmla="*/ 2262026 w 5409044"/>
              <a:gd name="connsiteY4" fmla="*/ 7446963 h 7446966"/>
              <a:gd name="connsiteX5" fmla="*/ 0 w 5409044"/>
              <a:gd name="connsiteY5" fmla="*/ 6858334 h 7446966"/>
              <a:gd name="connsiteX6" fmla="*/ 0 w 5409044"/>
              <a:gd name="connsiteY6" fmla="*/ 334 h 7446966"/>
              <a:gd name="connsiteX0" fmla="*/ 3175 w 5409044"/>
              <a:gd name="connsiteY0" fmla="*/ 199091 h 7446632"/>
              <a:gd name="connsiteX1" fmla="*/ 357026 w 5409044"/>
              <a:gd name="connsiteY1" fmla="*/ 2018 h 7446632"/>
              <a:gd name="connsiteX2" fmla="*/ 4724633 w 5409044"/>
              <a:gd name="connsiteY2" fmla="*/ 0 h 7446632"/>
              <a:gd name="connsiteX3" fmla="*/ 4814281 w 5409044"/>
              <a:gd name="connsiteY3" fmla="*/ 6858000 h 7446632"/>
              <a:gd name="connsiteX4" fmla="*/ 2262026 w 5409044"/>
              <a:gd name="connsiteY4" fmla="*/ 7446629 h 7446632"/>
              <a:gd name="connsiteX5" fmla="*/ 0 w 5409044"/>
              <a:gd name="connsiteY5" fmla="*/ 6858000 h 7446632"/>
              <a:gd name="connsiteX6" fmla="*/ 3175 w 5409044"/>
              <a:gd name="connsiteY6" fmla="*/ 199091 h 7446632"/>
              <a:gd name="connsiteX0" fmla="*/ 3175 w 5409044"/>
              <a:gd name="connsiteY0" fmla="*/ 199867 h 7447408"/>
              <a:gd name="connsiteX1" fmla="*/ 357026 w 5409044"/>
              <a:gd name="connsiteY1" fmla="*/ 2794 h 7447408"/>
              <a:gd name="connsiteX2" fmla="*/ 4724633 w 5409044"/>
              <a:gd name="connsiteY2" fmla="*/ 776 h 7447408"/>
              <a:gd name="connsiteX3" fmla="*/ 4814281 w 5409044"/>
              <a:gd name="connsiteY3" fmla="*/ 6858776 h 7447408"/>
              <a:gd name="connsiteX4" fmla="*/ 2262026 w 5409044"/>
              <a:gd name="connsiteY4" fmla="*/ 7447405 h 7447408"/>
              <a:gd name="connsiteX5" fmla="*/ 0 w 5409044"/>
              <a:gd name="connsiteY5" fmla="*/ 6858776 h 7447408"/>
              <a:gd name="connsiteX6" fmla="*/ 3175 w 5409044"/>
              <a:gd name="connsiteY6" fmla="*/ 199867 h 7447408"/>
              <a:gd name="connsiteX0" fmla="*/ 3175 w 5409044"/>
              <a:gd name="connsiteY0" fmla="*/ 202804 h 7450345"/>
              <a:gd name="connsiteX1" fmla="*/ 103026 w 5409044"/>
              <a:gd name="connsiteY1" fmla="*/ 2176 h 7450345"/>
              <a:gd name="connsiteX2" fmla="*/ 4724633 w 5409044"/>
              <a:gd name="connsiteY2" fmla="*/ 3713 h 7450345"/>
              <a:gd name="connsiteX3" fmla="*/ 4814281 w 5409044"/>
              <a:gd name="connsiteY3" fmla="*/ 6861713 h 7450345"/>
              <a:gd name="connsiteX4" fmla="*/ 2262026 w 5409044"/>
              <a:gd name="connsiteY4" fmla="*/ 7450342 h 7450345"/>
              <a:gd name="connsiteX5" fmla="*/ 0 w 5409044"/>
              <a:gd name="connsiteY5" fmla="*/ 6861713 h 7450345"/>
              <a:gd name="connsiteX6" fmla="*/ 3175 w 5409044"/>
              <a:gd name="connsiteY6" fmla="*/ 202804 h 7450345"/>
              <a:gd name="connsiteX0" fmla="*/ 3175 w 5409044"/>
              <a:gd name="connsiteY0" fmla="*/ 205811 h 7449797"/>
              <a:gd name="connsiteX1" fmla="*/ 103026 w 5409044"/>
              <a:gd name="connsiteY1" fmla="*/ 1628 h 7449797"/>
              <a:gd name="connsiteX2" fmla="*/ 4724633 w 5409044"/>
              <a:gd name="connsiteY2" fmla="*/ 3165 h 7449797"/>
              <a:gd name="connsiteX3" fmla="*/ 4814281 w 5409044"/>
              <a:gd name="connsiteY3" fmla="*/ 6861165 h 7449797"/>
              <a:gd name="connsiteX4" fmla="*/ 2262026 w 5409044"/>
              <a:gd name="connsiteY4" fmla="*/ 7449794 h 7449797"/>
              <a:gd name="connsiteX5" fmla="*/ 0 w 5409044"/>
              <a:gd name="connsiteY5" fmla="*/ 6861165 h 7449797"/>
              <a:gd name="connsiteX6" fmla="*/ 3175 w 5409044"/>
              <a:gd name="connsiteY6" fmla="*/ 205811 h 7449797"/>
              <a:gd name="connsiteX0" fmla="*/ 3175 w 5409044"/>
              <a:gd name="connsiteY0" fmla="*/ 205811 h 7449797"/>
              <a:gd name="connsiteX1" fmla="*/ 141126 w 5409044"/>
              <a:gd name="connsiteY1" fmla="*/ 1628 h 7449797"/>
              <a:gd name="connsiteX2" fmla="*/ 4724633 w 5409044"/>
              <a:gd name="connsiteY2" fmla="*/ 3165 h 7449797"/>
              <a:gd name="connsiteX3" fmla="*/ 4814281 w 5409044"/>
              <a:gd name="connsiteY3" fmla="*/ 6861165 h 7449797"/>
              <a:gd name="connsiteX4" fmla="*/ 2262026 w 5409044"/>
              <a:gd name="connsiteY4" fmla="*/ 7449794 h 7449797"/>
              <a:gd name="connsiteX5" fmla="*/ 0 w 5409044"/>
              <a:gd name="connsiteY5" fmla="*/ 6861165 h 7449797"/>
              <a:gd name="connsiteX6" fmla="*/ 3175 w 5409044"/>
              <a:gd name="connsiteY6" fmla="*/ 205811 h 7449797"/>
              <a:gd name="connsiteX0" fmla="*/ 9525 w 5415394"/>
              <a:gd name="connsiteY0" fmla="*/ 205811 h 7449797"/>
              <a:gd name="connsiteX1" fmla="*/ 147476 w 5415394"/>
              <a:gd name="connsiteY1" fmla="*/ 1628 h 7449797"/>
              <a:gd name="connsiteX2" fmla="*/ 4730983 w 5415394"/>
              <a:gd name="connsiteY2" fmla="*/ 3165 h 7449797"/>
              <a:gd name="connsiteX3" fmla="*/ 4820631 w 5415394"/>
              <a:gd name="connsiteY3" fmla="*/ 6861165 h 7449797"/>
              <a:gd name="connsiteX4" fmla="*/ 2268376 w 5415394"/>
              <a:gd name="connsiteY4" fmla="*/ 7449794 h 7449797"/>
              <a:gd name="connsiteX5" fmla="*/ 0 w 5415394"/>
              <a:gd name="connsiteY5" fmla="*/ 5211548 h 7449797"/>
              <a:gd name="connsiteX6" fmla="*/ 9525 w 5415394"/>
              <a:gd name="connsiteY6" fmla="*/ 205811 h 7449797"/>
              <a:gd name="connsiteX0" fmla="*/ 9525 w 5415394"/>
              <a:gd name="connsiteY0" fmla="*/ 205811 h 6861165"/>
              <a:gd name="connsiteX1" fmla="*/ 147476 w 5415394"/>
              <a:gd name="connsiteY1" fmla="*/ 1628 h 6861165"/>
              <a:gd name="connsiteX2" fmla="*/ 4730983 w 5415394"/>
              <a:gd name="connsiteY2" fmla="*/ 3165 h 6861165"/>
              <a:gd name="connsiteX3" fmla="*/ 4820631 w 5415394"/>
              <a:gd name="connsiteY3" fmla="*/ 6861165 h 6861165"/>
              <a:gd name="connsiteX4" fmla="*/ 2042951 w 5415394"/>
              <a:gd name="connsiteY4" fmla="*/ 5558423 h 6861165"/>
              <a:gd name="connsiteX5" fmla="*/ 0 w 5415394"/>
              <a:gd name="connsiteY5" fmla="*/ 5211548 h 6861165"/>
              <a:gd name="connsiteX6" fmla="*/ 9525 w 5415394"/>
              <a:gd name="connsiteY6" fmla="*/ 205811 h 6861165"/>
              <a:gd name="connsiteX0" fmla="*/ 3175 w 5409044"/>
              <a:gd name="connsiteY0" fmla="*/ 205811 h 6861165"/>
              <a:gd name="connsiteX1" fmla="*/ 141126 w 5409044"/>
              <a:gd name="connsiteY1" fmla="*/ 1628 h 6861165"/>
              <a:gd name="connsiteX2" fmla="*/ 4724633 w 5409044"/>
              <a:gd name="connsiteY2" fmla="*/ 3165 h 6861165"/>
              <a:gd name="connsiteX3" fmla="*/ 4814281 w 5409044"/>
              <a:gd name="connsiteY3" fmla="*/ 6861165 h 6861165"/>
              <a:gd name="connsiteX4" fmla="*/ 2036601 w 5409044"/>
              <a:gd name="connsiteY4" fmla="*/ 5558423 h 6861165"/>
              <a:gd name="connsiteX5" fmla="*/ 0 w 5409044"/>
              <a:gd name="connsiteY5" fmla="*/ 5222214 h 6861165"/>
              <a:gd name="connsiteX6" fmla="*/ 3175 w 5409044"/>
              <a:gd name="connsiteY6" fmla="*/ 205811 h 6861165"/>
              <a:gd name="connsiteX0" fmla="*/ 3175 w 5409044"/>
              <a:gd name="connsiteY0" fmla="*/ 205811 h 6861165"/>
              <a:gd name="connsiteX1" fmla="*/ 141126 w 5409044"/>
              <a:gd name="connsiteY1" fmla="*/ 1628 h 6861165"/>
              <a:gd name="connsiteX2" fmla="*/ 4724633 w 5409044"/>
              <a:gd name="connsiteY2" fmla="*/ 3165 h 6861165"/>
              <a:gd name="connsiteX3" fmla="*/ 4814281 w 5409044"/>
              <a:gd name="connsiteY3" fmla="*/ 6861165 h 6861165"/>
              <a:gd name="connsiteX4" fmla="*/ 1906426 w 5409044"/>
              <a:gd name="connsiteY4" fmla="*/ 6066818 h 6861165"/>
              <a:gd name="connsiteX5" fmla="*/ 0 w 5409044"/>
              <a:gd name="connsiteY5" fmla="*/ 5222214 h 6861165"/>
              <a:gd name="connsiteX6" fmla="*/ 3175 w 5409044"/>
              <a:gd name="connsiteY6" fmla="*/ 205811 h 6861165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775 w 6995317"/>
              <a:gd name="connsiteY0" fmla="*/ 205811 h 6068353"/>
              <a:gd name="connsiteX1" fmla="*/ 138726 w 6995317"/>
              <a:gd name="connsiteY1" fmla="*/ 1628 h 6068353"/>
              <a:gd name="connsiteX2" fmla="*/ 4722233 w 6995317"/>
              <a:gd name="connsiteY2" fmla="*/ 3165 h 6068353"/>
              <a:gd name="connsiteX3" fmla="*/ 6786731 w 6995317"/>
              <a:gd name="connsiteY3" fmla="*/ 6068353 h 6068353"/>
              <a:gd name="connsiteX4" fmla="*/ 1904026 w 6995317"/>
              <a:gd name="connsiteY4" fmla="*/ 6066818 h 6068353"/>
              <a:gd name="connsiteX5" fmla="*/ 7125 w 6995317"/>
              <a:gd name="connsiteY5" fmla="*/ 5495965 h 6068353"/>
              <a:gd name="connsiteX6" fmla="*/ 775 w 6995317"/>
              <a:gd name="connsiteY6" fmla="*/ 205811 h 6068353"/>
              <a:gd name="connsiteX0" fmla="*/ 775 w 6995317"/>
              <a:gd name="connsiteY0" fmla="*/ 205811 h 6068572"/>
              <a:gd name="connsiteX1" fmla="*/ 138726 w 6995317"/>
              <a:gd name="connsiteY1" fmla="*/ 1628 h 6068572"/>
              <a:gd name="connsiteX2" fmla="*/ 4722233 w 6995317"/>
              <a:gd name="connsiteY2" fmla="*/ 3165 h 6068572"/>
              <a:gd name="connsiteX3" fmla="*/ 6786731 w 6995317"/>
              <a:gd name="connsiteY3" fmla="*/ 6068353 h 6068572"/>
              <a:gd name="connsiteX4" fmla="*/ 1904026 w 6995317"/>
              <a:gd name="connsiteY4" fmla="*/ 6066818 h 6068572"/>
              <a:gd name="connsiteX5" fmla="*/ 7125 w 6995317"/>
              <a:gd name="connsiteY5" fmla="*/ 5495965 h 6068572"/>
              <a:gd name="connsiteX6" fmla="*/ 775 w 6995317"/>
              <a:gd name="connsiteY6" fmla="*/ 205811 h 6068572"/>
              <a:gd name="connsiteX0" fmla="*/ 775 w 6995317"/>
              <a:gd name="connsiteY0" fmla="*/ 205811 h 6070189"/>
              <a:gd name="connsiteX1" fmla="*/ 138726 w 6995317"/>
              <a:gd name="connsiteY1" fmla="*/ 1628 h 6070189"/>
              <a:gd name="connsiteX2" fmla="*/ 4722233 w 6995317"/>
              <a:gd name="connsiteY2" fmla="*/ 3165 h 6070189"/>
              <a:gd name="connsiteX3" fmla="*/ 6786731 w 6995317"/>
              <a:gd name="connsiteY3" fmla="*/ 6068353 h 6070189"/>
              <a:gd name="connsiteX4" fmla="*/ 1904026 w 6995317"/>
              <a:gd name="connsiteY4" fmla="*/ 6066818 h 6070189"/>
              <a:gd name="connsiteX5" fmla="*/ 7125 w 6995317"/>
              <a:gd name="connsiteY5" fmla="*/ 5495965 h 6070189"/>
              <a:gd name="connsiteX6" fmla="*/ 775 w 6995317"/>
              <a:gd name="connsiteY6" fmla="*/ 205811 h 6070189"/>
              <a:gd name="connsiteX0" fmla="*/ 775 w 6995317"/>
              <a:gd name="connsiteY0" fmla="*/ 205811 h 6069883"/>
              <a:gd name="connsiteX1" fmla="*/ 138726 w 6995317"/>
              <a:gd name="connsiteY1" fmla="*/ 1628 h 6069883"/>
              <a:gd name="connsiteX2" fmla="*/ 4722233 w 6995317"/>
              <a:gd name="connsiteY2" fmla="*/ 3165 h 6069883"/>
              <a:gd name="connsiteX3" fmla="*/ 6786731 w 6995317"/>
              <a:gd name="connsiteY3" fmla="*/ 6068353 h 6069883"/>
              <a:gd name="connsiteX4" fmla="*/ 1904026 w 6995317"/>
              <a:gd name="connsiteY4" fmla="*/ 6066818 h 6069883"/>
              <a:gd name="connsiteX5" fmla="*/ 7125 w 6995317"/>
              <a:gd name="connsiteY5" fmla="*/ 5495965 h 6069883"/>
              <a:gd name="connsiteX6" fmla="*/ 775 w 6995317"/>
              <a:gd name="connsiteY6" fmla="*/ 205811 h 6069883"/>
              <a:gd name="connsiteX0" fmla="*/ 775 w 8098398"/>
              <a:gd name="connsiteY0" fmla="*/ 205811 h 6069883"/>
              <a:gd name="connsiteX1" fmla="*/ 138726 w 8098398"/>
              <a:gd name="connsiteY1" fmla="*/ 1628 h 6069883"/>
              <a:gd name="connsiteX2" fmla="*/ 7782933 w 8098398"/>
              <a:gd name="connsiteY2" fmla="*/ 6721 h 6069883"/>
              <a:gd name="connsiteX3" fmla="*/ 6786731 w 8098398"/>
              <a:gd name="connsiteY3" fmla="*/ 6068353 h 6069883"/>
              <a:gd name="connsiteX4" fmla="*/ 1904026 w 8098398"/>
              <a:gd name="connsiteY4" fmla="*/ 6066818 h 6069883"/>
              <a:gd name="connsiteX5" fmla="*/ 7125 w 8098398"/>
              <a:gd name="connsiteY5" fmla="*/ 5495965 h 6069883"/>
              <a:gd name="connsiteX6" fmla="*/ 775 w 8098398"/>
              <a:gd name="connsiteY6" fmla="*/ 205811 h 6069883"/>
              <a:gd name="connsiteX0" fmla="*/ 775 w 11796917"/>
              <a:gd name="connsiteY0" fmla="*/ 205811 h 6069883"/>
              <a:gd name="connsiteX1" fmla="*/ 138726 w 11796917"/>
              <a:gd name="connsiteY1" fmla="*/ 1628 h 6069883"/>
              <a:gd name="connsiteX2" fmla="*/ 11704058 w 11796917"/>
              <a:gd name="connsiteY2" fmla="*/ 10276 h 6069883"/>
              <a:gd name="connsiteX3" fmla="*/ 6786731 w 11796917"/>
              <a:gd name="connsiteY3" fmla="*/ 6068353 h 6069883"/>
              <a:gd name="connsiteX4" fmla="*/ 1904026 w 11796917"/>
              <a:gd name="connsiteY4" fmla="*/ 6066818 h 6069883"/>
              <a:gd name="connsiteX5" fmla="*/ 7125 w 11796917"/>
              <a:gd name="connsiteY5" fmla="*/ 5495965 h 6069883"/>
              <a:gd name="connsiteX6" fmla="*/ 775 w 11796917"/>
              <a:gd name="connsiteY6" fmla="*/ 205811 h 6069883"/>
              <a:gd name="connsiteX0" fmla="*/ 775 w 12397281"/>
              <a:gd name="connsiteY0" fmla="*/ 205811 h 6069883"/>
              <a:gd name="connsiteX1" fmla="*/ 138726 w 12397281"/>
              <a:gd name="connsiteY1" fmla="*/ 1628 h 6069883"/>
              <a:gd name="connsiteX2" fmla="*/ 11704058 w 12397281"/>
              <a:gd name="connsiteY2" fmla="*/ 10276 h 6069883"/>
              <a:gd name="connsiteX3" fmla="*/ 11809581 w 12397281"/>
              <a:gd name="connsiteY3" fmla="*/ 6064798 h 6069883"/>
              <a:gd name="connsiteX4" fmla="*/ 1904026 w 12397281"/>
              <a:gd name="connsiteY4" fmla="*/ 6066818 h 6069883"/>
              <a:gd name="connsiteX5" fmla="*/ 7125 w 12397281"/>
              <a:gd name="connsiteY5" fmla="*/ 5495965 h 6069883"/>
              <a:gd name="connsiteX6" fmla="*/ 775 w 12397281"/>
              <a:gd name="connsiteY6" fmla="*/ 205811 h 6069883"/>
              <a:gd name="connsiteX0" fmla="*/ 775 w 12104055"/>
              <a:gd name="connsiteY0" fmla="*/ 205811 h 6069883"/>
              <a:gd name="connsiteX1" fmla="*/ 138726 w 12104055"/>
              <a:gd name="connsiteY1" fmla="*/ 1628 h 6069883"/>
              <a:gd name="connsiteX2" fmla="*/ 11704058 w 12104055"/>
              <a:gd name="connsiteY2" fmla="*/ 10276 h 6069883"/>
              <a:gd name="connsiteX3" fmla="*/ 11809581 w 12104055"/>
              <a:gd name="connsiteY3" fmla="*/ 6064798 h 6069883"/>
              <a:gd name="connsiteX4" fmla="*/ 1904026 w 12104055"/>
              <a:gd name="connsiteY4" fmla="*/ 6066818 h 6069883"/>
              <a:gd name="connsiteX5" fmla="*/ 7125 w 12104055"/>
              <a:gd name="connsiteY5" fmla="*/ 5495965 h 6069883"/>
              <a:gd name="connsiteX6" fmla="*/ 775 w 12104055"/>
              <a:gd name="connsiteY6" fmla="*/ 205811 h 6069883"/>
              <a:gd name="connsiteX0" fmla="*/ 775 w 12100788"/>
              <a:gd name="connsiteY0" fmla="*/ 205811 h 6069883"/>
              <a:gd name="connsiteX1" fmla="*/ 138726 w 12100788"/>
              <a:gd name="connsiteY1" fmla="*/ 1628 h 6069883"/>
              <a:gd name="connsiteX2" fmla="*/ 11704058 w 12100788"/>
              <a:gd name="connsiteY2" fmla="*/ 10276 h 6069883"/>
              <a:gd name="connsiteX3" fmla="*/ 11809581 w 12100788"/>
              <a:gd name="connsiteY3" fmla="*/ 6064798 h 6069883"/>
              <a:gd name="connsiteX4" fmla="*/ 1904026 w 12100788"/>
              <a:gd name="connsiteY4" fmla="*/ 6066818 h 6069883"/>
              <a:gd name="connsiteX5" fmla="*/ 7125 w 12100788"/>
              <a:gd name="connsiteY5" fmla="*/ 5495965 h 6069883"/>
              <a:gd name="connsiteX6" fmla="*/ 775 w 12100788"/>
              <a:gd name="connsiteY6" fmla="*/ 205811 h 6069883"/>
              <a:gd name="connsiteX0" fmla="*/ 775 w 11811571"/>
              <a:gd name="connsiteY0" fmla="*/ 205811 h 6069883"/>
              <a:gd name="connsiteX1" fmla="*/ 138726 w 11811571"/>
              <a:gd name="connsiteY1" fmla="*/ 1628 h 6069883"/>
              <a:gd name="connsiteX2" fmla="*/ 11704058 w 11811571"/>
              <a:gd name="connsiteY2" fmla="*/ 10276 h 6069883"/>
              <a:gd name="connsiteX3" fmla="*/ 11809581 w 11811571"/>
              <a:gd name="connsiteY3" fmla="*/ 6064798 h 6069883"/>
              <a:gd name="connsiteX4" fmla="*/ 1904026 w 11811571"/>
              <a:gd name="connsiteY4" fmla="*/ 6066818 h 6069883"/>
              <a:gd name="connsiteX5" fmla="*/ 7125 w 11811571"/>
              <a:gd name="connsiteY5" fmla="*/ 5495965 h 6069883"/>
              <a:gd name="connsiteX6" fmla="*/ 775 w 11811571"/>
              <a:gd name="connsiteY6" fmla="*/ 205811 h 6069883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986"/>
              <a:gd name="connsiteY0" fmla="*/ 205812 h 6069884"/>
              <a:gd name="connsiteX1" fmla="*/ 138726 w 12594986"/>
              <a:gd name="connsiteY1" fmla="*/ 1629 h 6069884"/>
              <a:gd name="connsiteX2" fmla="*/ 11704058 w 12594986"/>
              <a:gd name="connsiteY2" fmla="*/ 10277 h 6069884"/>
              <a:gd name="connsiteX3" fmla="*/ 11819551 w 12594986"/>
              <a:gd name="connsiteY3" fmla="*/ 1121522 h 6069884"/>
              <a:gd name="connsiteX4" fmla="*/ 11809581 w 12594986"/>
              <a:gd name="connsiteY4" fmla="*/ 6064799 h 6069884"/>
              <a:gd name="connsiteX5" fmla="*/ 1904026 w 12594986"/>
              <a:gd name="connsiteY5" fmla="*/ 6066819 h 6069884"/>
              <a:gd name="connsiteX6" fmla="*/ 7125 w 12594986"/>
              <a:gd name="connsiteY6" fmla="*/ 5495966 h 6069884"/>
              <a:gd name="connsiteX7" fmla="*/ 775 w 12594986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9735558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9735558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37957"/>
              <a:gd name="connsiteY0" fmla="*/ 205812 h 6069884"/>
              <a:gd name="connsiteX1" fmla="*/ 138726 w 11837957"/>
              <a:gd name="connsiteY1" fmla="*/ 1629 h 6069884"/>
              <a:gd name="connsiteX2" fmla="*/ 11192883 w 11837957"/>
              <a:gd name="connsiteY2" fmla="*/ 6722 h 6069884"/>
              <a:gd name="connsiteX3" fmla="*/ 11819551 w 11837957"/>
              <a:gd name="connsiteY3" fmla="*/ 1121522 h 6069884"/>
              <a:gd name="connsiteX4" fmla="*/ 11809581 w 11837957"/>
              <a:gd name="connsiteY4" fmla="*/ 6064799 h 6069884"/>
              <a:gd name="connsiteX5" fmla="*/ 1904026 w 11837957"/>
              <a:gd name="connsiteY5" fmla="*/ 6066819 h 6069884"/>
              <a:gd name="connsiteX6" fmla="*/ 7125 w 11837957"/>
              <a:gd name="connsiteY6" fmla="*/ 5495966 h 6069884"/>
              <a:gd name="connsiteX7" fmla="*/ 775 w 11837957"/>
              <a:gd name="connsiteY7" fmla="*/ 205812 h 6069884"/>
              <a:gd name="connsiteX0" fmla="*/ 775 w 11825545"/>
              <a:gd name="connsiteY0" fmla="*/ 205812 h 6069884"/>
              <a:gd name="connsiteX1" fmla="*/ 138726 w 11825545"/>
              <a:gd name="connsiteY1" fmla="*/ 1629 h 6069884"/>
              <a:gd name="connsiteX2" fmla="*/ 11192883 w 11825545"/>
              <a:gd name="connsiteY2" fmla="*/ 6722 h 6069884"/>
              <a:gd name="connsiteX3" fmla="*/ 11819551 w 11825545"/>
              <a:gd name="connsiteY3" fmla="*/ 1121522 h 6069884"/>
              <a:gd name="connsiteX4" fmla="*/ 11809581 w 11825545"/>
              <a:gd name="connsiteY4" fmla="*/ 6064799 h 6069884"/>
              <a:gd name="connsiteX5" fmla="*/ 1904026 w 11825545"/>
              <a:gd name="connsiteY5" fmla="*/ 6066819 h 6069884"/>
              <a:gd name="connsiteX6" fmla="*/ 7125 w 11825545"/>
              <a:gd name="connsiteY6" fmla="*/ 5495966 h 6069884"/>
              <a:gd name="connsiteX7" fmla="*/ 775 w 11825545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192883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66535"/>
              <a:gd name="connsiteY0" fmla="*/ 205812 h 6069884"/>
              <a:gd name="connsiteX1" fmla="*/ 138726 w 11866535"/>
              <a:gd name="connsiteY1" fmla="*/ 1629 h 6069884"/>
              <a:gd name="connsiteX2" fmla="*/ 11700883 w 11866535"/>
              <a:gd name="connsiteY2" fmla="*/ 13832 h 6069884"/>
              <a:gd name="connsiteX3" fmla="*/ 11819551 w 11866535"/>
              <a:gd name="connsiteY3" fmla="*/ 1121522 h 6069884"/>
              <a:gd name="connsiteX4" fmla="*/ 11809581 w 11866535"/>
              <a:gd name="connsiteY4" fmla="*/ 6064799 h 6069884"/>
              <a:gd name="connsiteX5" fmla="*/ 1904026 w 11866535"/>
              <a:gd name="connsiteY5" fmla="*/ 6066819 h 6069884"/>
              <a:gd name="connsiteX6" fmla="*/ 7125 w 11866535"/>
              <a:gd name="connsiteY6" fmla="*/ 5495966 h 6069884"/>
              <a:gd name="connsiteX7" fmla="*/ 775 w 11866535"/>
              <a:gd name="connsiteY7" fmla="*/ 205812 h 6069884"/>
              <a:gd name="connsiteX0" fmla="*/ 775 w 11871795"/>
              <a:gd name="connsiteY0" fmla="*/ 205812 h 6069884"/>
              <a:gd name="connsiteX1" fmla="*/ 138726 w 11871795"/>
              <a:gd name="connsiteY1" fmla="*/ 1629 h 6069884"/>
              <a:gd name="connsiteX2" fmla="*/ 11700883 w 11871795"/>
              <a:gd name="connsiteY2" fmla="*/ 13832 h 6069884"/>
              <a:gd name="connsiteX3" fmla="*/ 11819551 w 11871795"/>
              <a:gd name="connsiteY3" fmla="*/ 1121522 h 6069884"/>
              <a:gd name="connsiteX4" fmla="*/ 11809581 w 11871795"/>
              <a:gd name="connsiteY4" fmla="*/ 6064799 h 6069884"/>
              <a:gd name="connsiteX5" fmla="*/ 1904026 w 11871795"/>
              <a:gd name="connsiteY5" fmla="*/ 6066819 h 6069884"/>
              <a:gd name="connsiteX6" fmla="*/ 7125 w 11871795"/>
              <a:gd name="connsiteY6" fmla="*/ 5495966 h 6069884"/>
              <a:gd name="connsiteX7" fmla="*/ 775 w 11871795"/>
              <a:gd name="connsiteY7" fmla="*/ 205812 h 6069884"/>
              <a:gd name="connsiteX0" fmla="*/ 775 w 11850218"/>
              <a:gd name="connsiteY0" fmla="*/ 205812 h 6069884"/>
              <a:gd name="connsiteX1" fmla="*/ 138726 w 11850218"/>
              <a:gd name="connsiteY1" fmla="*/ 1629 h 6069884"/>
              <a:gd name="connsiteX2" fmla="*/ 11659608 w 11850218"/>
              <a:gd name="connsiteY2" fmla="*/ 10277 h 6069884"/>
              <a:gd name="connsiteX3" fmla="*/ 11819551 w 11850218"/>
              <a:gd name="connsiteY3" fmla="*/ 1121522 h 6069884"/>
              <a:gd name="connsiteX4" fmla="*/ 11809581 w 11850218"/>
              <a:gd name="connsiteY4" fmla="*/ 6064799 h 6069884"/>
              <a:gd name="connsiteX5" fmla="*/ 1904026 w 11850218"/>
              <a:gd name="connsiteY5" fmla="*/ 6066819 h 6069884"/>
              <a:gd name="connsiteX6" fmla="*/ 7125 w 11850218"/>
              <a:gd name="connsiteY6" fmla="*/ 5495966 h 6069884"/>
              <a:gd name="connsiteX7" fmla="*/ 775 w 11850218"/>
              <a:gd name="connsiteY7" fmla="*/ 205812 h 6069884"/>
              <a:gd name="connsiteX0" fmla="*/ 775 w 11831396"/>
              <a:gd name="connsiteY0" fmla="*/ 205812 h 6069884"/>
              <a:gd name="connsiteX1" fmla="*/ 138726 w 11831396"/>
              <a:gd name="connsiteY1" fmla="*/ 1629 h 6069884"/>
              <a:gd name="connsiteX2" fmla="*/ 11659608 w 11831396"/>
              <a:gd name="connsiteY2" fmla="*/ 10277 h 6069884"/>
              <a:gd name="connsiteX3" fmla="*/ 11819551 w 11831396"/>
              <a:gd name="connsiteY3" fmla="*/ 1121522 h 6069884"/>
              <a:gd name="connsiteX4" fmla="*/ 11809581 w 11831396"/>
              <a:gd name="connsiteY4" fmla="*/ 6064799 h 6069884"/>
              <a:gd name="connsiteX5" fmla="*/ 1904026 w 11831396"/>
              <a:gd name="connsiteY5" fmla="*/ 6066819 h 6069884"/>
              <a:gd name="connsiteX6" fmla="*/ 7125 w 11831396"/>
              <a:gd name="connsiteY6" fmla="*/ 5495966 h 6069884"/>
              <a:gd name="connsiteX7" fmla="*/ 775 w 11831396"/>
              <a:gd name="connsiteY7" fmla="*/ 205812 h 6069884"/>
              <a:gd name="connsiteX0" fmla="*/ 775 w 11826314"/>
              <a:gd name="connsiteY0" fmla="*/ 205812 h 6069884"/>
              <a:gd name="connsiteX1" fmla="*/ 138726 w 11826314"/>
              <a:gd name="connsiteY1" fmla="*/ 1629 h 6069884"/>
              <a:gd name="connsiteX2" fmla="*/ 11659608 w 11826314"/>
              <a:gd name="connsiteY2" fmla="*/ 10277 h 6069884"/>
              <a:gd name="connsiteX3" fmla="*/ 11819551 w 11826314"/>
              <a:gd name="connsiteY3" fmla="*/ 1121522 h 6069884"/>
              <a:gd name="connsiteX4" fmla="*/ 11809581 w 11826314"/>
              <a:gd name="connsiteY4" fmla="*/ 6064799 h 6069884"/>
              <a:gd name="connsiteX5" fmla="*/ 1904026 w 11826314"/>
              <a:gd name="connsiteY5" fmla="*/ 6066819 h 6069884"/>
              <a:gd name="connsiteX6" fmla="*/ 7125 w 11826314"/>
              <a:gd name="connsiteY6" fmla="*/ 5495966 h 6069884"/>
              <a:gd name="connsiteX7" fmla="*/ 775 w 11826314"/>
              <a:gd name="connsiteY7" fmla="*/ 205812 h 6069884"/>
              <a:gd name="connsiteX0" fmla="*/ 775 w 11823476"/>
              <a:gd name="connsiteY0" fmla="*/ 205812 h 6069884"/>
              <a:gd name="connsiteX1" fmla="*/ 138726 w 11823476"/>
              <a:gd name="connsiteY1" fmla="*/ 1629 h 6069884"/>
              <a:gd name="connsiteX2" fmla="*/ 11659608 w 11823476"/>
              <a:gd name="connsiteY2" fmla="*/ 10277 h 6069884"/>
              <a:gd name="connsiteX3" fmla="*/ 11819551 w 11823476"/>
              <a:gd name="connsiteY3" fmla="*/ 1121522 h 6069884"/>
              <a:gd name="connsiteX4" fmla="*/ 11809581 w 11823476"/>
              <a:gd name="connsiteY4" fmla="*/ 6064799 h 6069884"/>
              <a:gd name="connsiteX5" fmla="*/ 1904026 w 11823476"/>
              <a:gd name="connsiteY5" fmla="*/ 6066819 h 6069884"/>
              <a:gd name="connsiteX6" fmla="*/ 7125 w 11823476"/>
              <a:gd name="connsiteY6" fmla="*/ 5495966 h 6069884"/>
              <a:gd name="connsiteX7" fmla="*/ 775 w 11823476"/>
              <a:gd name="connsiteY7" fmla="*/ 205812 h 6069884"/>
              <a:gd name="connsiteX0" fmla="*/ 775 w 12559042"/>
              <a:gd name="connsiteY0" fmla="*/ 205812 h 6069884"/>
              <a:gd name="connsiteX1" fmla="*/ 138726 w 12559042"/>
              <a:gd name="connsiteY1" fmla="*/ 1629 h 6069884"/>
              <a:gd name="connsiteX2" fmla="*/ 11659608 w 12559042"/>
              <a:gd name="connsiteY2" fmla="*/ 10277 h 6069884"/>
              <a:gd name="connsiteX3" fmla="*/ 11810026 w 12559042"/>
              <a:gd name="connsiteY3" fmla="*/ 122510 h 6069884"/>
              <a:gd name="connsiteX4" fmla="*/ 11819551 w 12559042"/>
              <a:gd name="connsiteY4" fmla="*/ 1121522 h 6069884"/>
              <a:gd name="connsiteX5" fmla="*/ 11809581 w 12559042"/>
              <a:gd name="connsiteY5" fmla="*/ 6064799 h 6069884"/>
              <a:gd name="connsiteX6" fmla="*/ 1904026 w 12559042"/>
              <a:gd name="connsiteY6" fmla="*/ 6066819 h 6069884"/>
              <a:gd name="connsiteX7" fmla="*/ 7125 w 12559042"/>
              <a:gd name="connsiteY7" fmla="*/ 5495966 h 6069884"/>
              <a:gd name="connsiteX8" fmla="*/ 775 w 12559042"/>
              <a:gd name="connsiteY8" fmla="*/ 205812 h 6069884"/>
              <a:gd name="connsiteX0" fmla="*/ 775 w 11825341"/>
              <a:gd name="connsiteY0" fmla="*/ 211183 h 6075255"/>
              <a:gd name="connsiteX1" fmla="*/ 138726 w 11825341"/>
              <a:gd name="connsiteY1" fmla="*/ 7000 h 6075255"/>
              <a:gd name="connsiteX2" fmla="*/ 11659608 w 11825341"/>
              <a:gd name="connsiteY2" fmla="*/ 15648 h 6075255"/>
              <a:gd name="connsiteX3" fmla="*/ 11810026 w 11825341"/>
              <a:gd name="connsiteY3" fmla="*/ 127881 h 6075255"/>
              <a:gd name="connsiteX4" fmla="*/ 11819551 w 11825341"/>
              <a:gd name="connsiteY4" fmla="*/ 1126893 h 6075255"/>
              <a:gd name="connsiteX5" fmla="*/ 11809581 w 11825341"/>
              <a:gd name="connsiteY5" fmla="*/ 6070170 h 6075255"/>
              <a:gd name="connsiteX6" fmla="*/ 1904026 w 11825341"/>
              <a:gd name="connsiteY6" fmla="*/ 6072190 h 6075255"/>
              <a:gd name="connsiteX7" fmla="*/ 7125 w 11825341"/>
              <a:gd name="connsiteY7" fmla="*/ 5501337 h 6075255"/>
              <a:gd name="connsiteX8" fmla="*/ 775 w 11825341"/>
              <a:gd name="connsiteY8" fmla="*/ 211183 h 6075255"/>
              <a:gd name="connsiteX0" fmla="*/ 775 w 11821813"/>
              <a:gd name="connsiteY0" fmla="*/ 211183 h 6075255"/>
              <a:gd name="connsiteX1" fmla="*/ 138726 w 11821813"/>
              <a:gd name="connsiteY1" fmla="*/ 7000 h 6075255"/>
              <a:gd name="connsiteX2" fmla="*/ 11659608 w 11821813"/>
              <a:gd name="connsiteY2" fmla="*/ 15648 h 6075255"/>
              <a:gd name="connsiteX3" fmla="*/ 11810026 w 11821813"/>
              <a:gd name="connsiteY3" fmla="*/ 127881 h 6075255"/>
              <a:gd name="connsiteX4" fmla="*/ 11819551 w 11821813"/>
              <a:gd name="connsiteY4" fmla="*/ 1126893 h 6075255"/>
              <a:gd name="connsiteX5" fmla="*/ 11809581 w 11821813"/>
              <a:gd name="connsiteY5" fmla="*/ 6070170 h 6075255"/>
              <a:gd name="connsiteX6" fmla="*/ 1904026 w 11821813"/>
              <a:gd name="connsiteY6" fmla="*/ 6072190 h 6075255"/>
              <a:gd name="connsiteX7" fmla="*/ 7125 w 11821813"/>
              <a:gd name="connsiteY7" fmla="*/ 5501337 h 6075255"/>
              <a:gd name="connsiteX8" fmla="*/ 775 w 11821813"/>
              <a:gd name="connsiteY8" fmla="*/ 211183 h 6075255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659608 w 11821813"/>
              <a:gd name="connsiteY2" fmla="*/ 10277 h 6069884"/>
              <a:gd name="connsiteX3" fmla="*/ 11816376 w 11821813"/>
              <a:gd name="connsiteY3" fmla="*/ 193614 h 6069884"/>
              <a:gd name="connsiteX4" fmla="*/ 11819551 w 11821813"/>
              <a:gd name="connsiteY4" fmla="*/ 1121522 h 6069884"/>
              <a:gd name="connsiteX5" fmla="*/ 11809581 w 11821813"/>
              <a:gd name="connsiteY5" fmla="*/ 6064799 h 6069884"/>
              <a:gd name="connsiteX6" fmla="*/ 1904026 w 11821813"/>
              <a:gd name="connsiteY6" fmla="*/ 6066819 h 6069884"/>
              <a:gd name="connsiteX7" fmla="*/ 7125 w 11821813"/>
              <a:gd name="connsiteY7" fmla="*/ 5495966 h 6069884"/>
              <a:gd name="connsiteX8" fmla="*/ 775 w 11821813"/>
              <a:gd name="connsiteY8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659608 w 11821813"/>
              <a:gd name="connsiteY2" fmla="*/ 10277 h 6069884"/>
              <a:gd name="connsiteX3" fmla="*/ 11816376 w 11821813"/>
              <a:gd name="connsiteY3" fmla="*/ 193614 h 6069884"/>
              <a:gd name="connsiteX4" fmla="*/ 11819551 w 11821813"/>
              <a:gd name="connsiteY4" fmla="*/ 1121522 h 6069884"/>
              <a:gd name="connsiteX5" fmla="*/ 11809581 w 11821813"/>
              <a:gd name="connsiteY5" fmla="*/ 6064799 h 6069884"/>
              <a:gd name="connsiteX6" fmla="*/ 1904026 w 11821813"/>
              <a:gd name="connsiteY6" fmla="*/ 6066819 h 6069884"/>
              <a:gd name="connsiteX7" fmla="*/ 7125 w 11821813"/>
              <a:gd name="connsiteY7" fmla="*/ 5495966 h 6069884"/>
              <a:gd name="connsiteX8" fmla="*/ 775 w 11821813"/>
              <a:gd name="connsiteY8" fmla="*/ 205812 h 6069884"/>
              <a:gd name="connsiteX0" fmla="*/ 775 w 11821813"/>
              <a:gd name="connsiteY0" fmla="*/ 174049 h 6080783"/>
              <a:gd name="connsiteX1" fmla="*/ 138726 w 11821813"/>
              <a:gd name="connsiteY1" fmla="*/ 12528 h 6080783"/>
              <a:gd name="connsiteX2" fmla="*/ 11659608 w 11821813"/>
              <a:gd name="connsiteY2" fmla="*/ 21176 h 6080783"/>
              <a:gd name="connsiteX3" fmla="*/ 11816376 w 11821813"/>
              <a:gd name="connsiteY3" fmla="*/ 204513 h 6080783"/>
              <a:gd name="connsiteX4" fmla="*/ 11819551 w 11821813"/>
              <a:gd name="connsiteY4" fmla="*/ 1132421 h 6080783"/>
              <a:gd name="connsiteX5" fmla="*/ 11809581 w 11821813"/>
              <a:gd name="connsiteY5" fmla="*/ 6075698 h 6080783"/>
              <a:gd name="connsiteX6" fmla="*/ 1904026 w 11821813"/>
              <a:gd name="connsiteY6" fmla="*/ 6077718 h 6080783"/>
              <a:gd name="connsiteX7" fmla="*/ 7125 w 11821813"/>
              <a:gd name="connsiteY7" fmla="*/ 5506865 h 6080783"/>
              <a:gd name="connsiteX8" fmla="*/ 775 w 11821813"/>
              <a:gd name="connsiteY8" fmla="*/ 174049 h 6080783"/>
              <a:gd name="connsiteX0" fmla="*/ 2536 w 11823574"/>
              <a:gd name="connsiteY0" fmla="*/ 174049 h 6080783"/>
              <a:gd name="connsiteX1" fmla="*/ 140487 w 11823574"/>
              <a:gd name="connsiteY1" fmla="*/ 12528 h 6080783"/>
              <a:gd name="connsiteX2" fmla="*/ 11661369 w 11823574"/>
              <a:gd name="connsiteY2" fmla="*/ 21176 h 6080783"/>
              <a:gd name="connsiteX3" fmla="*/ 11818137 w 11823574"/>
              <a:gd name="connsiteY3" fmla="*/ 204513 h 6080783"/>
              <a:gd name="connsiteX4" fmla="*/ 11821312 w 11823574"/>
              <a:gd name="connsiteY4" fmla="*/ 1132421 h 6080783"/>
              <a:gd name="connsiteX5" fmla="*/ 11811342 w 11823574"/>
              <a:gd name="connsiteY5" fmla="*/ 6075698 h 6080783"/>
              <a:gd name="connsiteX6" fmla="*/ 1905787 w 11823574"/>
              <a:gd name="connsiteY6" fmla="*/ 6077718 h 6080783"/>
              <a:gd name="connsiteX7" fmla="*/ 8886 w 11823574"/>
              <a:gd name="connsiteY7" fmla="*/ 5506865 h 6080783"/>
              <a:gd name="connsiteX8" fmla="*/ 2536 w 11823574"/>
              <a:gd name="connsiteY8" fmla="*/ 174049 h 6080783"/>
              <a:gd name="connsiteX0" fmla="*/ 2536 w 11823574"/>
              <a:gd name="connsiteY0" fmla="*/ 163317 h 6070051"/>
              <a:gd name="connsiteX1" fmla="*/ 140487 w 11823574"/>
              <a:gd name="connsiteY1" fmla="*/ 1796 h 6070051"/>
              <a:gd name="connsiteX2" fmla="*/ 11661369 w 11823574"/>
              <a:gd name="connsiteY2" fmla="*/ 10444 h 6070051"/>
              <a:gd name="connsiteX3" fmla="*/ 11818137 w 11823574"/>
              <a:gd name="connsiteY3" fmla="*/ 193781 h 6070051"/>
              <a:gd name="connsiteX4" fmla="*/ 11821312 w 11823574"/>
              <a:gd name="connsiteY4" fmla="*/ 1121689 h 6070051"/>
              <a:gd name="connsiteX5" fmla="*/ 11811342 w 11823574"/>
              <a:gd name="connsiteY5" fmla="*/ 6064966 h 6070051"/>
              <a:gd name="connsiteX6" fmla="*/ 1905787 w 11823574"/>
              <a:gd name="connsiteY6" fmla="*/ 6066986 h 6070051"/>
              <a:gd name="connsiteX7" fmla="*/ 8886 w 11823574"/>
              <a:gd name="connsiteY7" fmla="*/ 5496133 h 6070051"/>
              <a:gd name="connsiteX8" fmla="*/ 2536 w 11823574"/>
              <a:gd name="connsiteY8" fmla="*/ 163317 h 6070051"/>
              <a:gd name="connsiteX0" fmla="*/ 1747 w 11822785"/>
              <a:gd name="connsiteY0" fmla="*/ 163317 h 6070051"/>
              <a:gd name="connsiteX1" fmla="*/ 158748 w 11822785"/>
              <a:gd name="connsiteY1" fmla="*/ 1796 h 6070051"/>
              <a:gd name="connsiteX2" fmla="*/ 11660580 w 11822785"/>
              <a:gd name="connsiteY2" fmla="*/ 10444 h 6070051"/>
              <a:gd name="connsiteX3" fmla="*/ 11817348 w 11822785"/>
              <a:gd name="connsiteY3" fmla="*/ 193781 h 6070051"/>
              <a:gd name="connsiteX4" fmla="*/ 11820523 w 11822785"/>
              <a:gd name="connsiteY4" fmla="*/ 1121689 h 6070051"/>
              <a:gd name="connsiteX5" fmla="*/ 11810553 w 11822785"/>
              <a:gd name="connsiteY5" fmla="*/ 6064966 h 6070051"/>
              <a:gd name="connsiteX6" fmla="*/ 1904998 w 11822785"/>
              <a:gd name="connsiteY6" fmla="*/ 6066986 h 6070051"/>
              <a:gd name="connsiteX7" fmla="*/ 8097 w 11822785"/>
              <a:gd name="connsiteY7" fmla="*/ 5496133 h 6070051"/>
              <a:gd name="connsiteX8" fmla="*/ 1747 w 11822785"/>
              <a:gd name="connsiteY8" fmla="*/ 163317 h 6070051"/>
              <a:gd name="connsiteX0" fmla="*/ 1747 w 11822785"/>
              <a:gd name="connsiteY0" fmla="*/ 163317 h 6069854"/>
              <a:gd name="connsiteX1" fmla="*/ 158748 w 11822785"/>
              <a:gd name="connsiteY1" fmla="*/ 1796 h 6069854"/>
              <a:gd name="connsiteX2" fmla="*/ 11660580 w 11822785"/>
              <a:gd name="connsiteY2" fmla="*/ 10444 h 6069854"/>
              <a:gd name="connsiteX3" fmla="*/ 11817348 w 11822785"/>
              <a:gd name="connsiteY3" fmla="*/ 193781 h 6069854"/>
              <a:gd name="connsiteX4" fmla="*/ 11820523 w 11822785"/>
              <a:gd name="connsiteY4" fmla="*/ 1121689 h 6069854"/>
              <a:gd name="connsiteX5" fmla="*/ 11810553 w 11822785"/>
              <a:gd name="connsiteY5" fmla="*/ 6064966 h 6069854"/>
              <a:gd name="connsiteX6" fmla="*/ 1904998 w 11822785"/>
              <a:gd name="connsiteY6" fmla="*/ 6066986 h 6069854"/>
              <a:gd name="connsiteX7" fmla="*/ 8097 w 11822785"/>
              <a:gd name="connsiteY7" fmla="*/ 5496133 h 6069854"/>
              <a:gd name="connsiteX8" fmla="*/ 1747 w 11822785"/>
              <a:gd name="connsiteY8" fmla="*/ 163317 h 6069854"/>
              <a:gd name="connsiteX0" fmla="*/ 1747 w 11822785"/>
              <a:gd name="connsiteY0" fmla="*/ 163317 h 6071616"/>
              <a:gd name="connsiteX1" fmla="*/ 158748 w 11822785"/>
              <a:gd name="connsiteY1" fmla="*/ 1796 h 6071616"/>
              <a:gd name="connsiteX2" fmla="*/ 11660580 w 11822785"/>
              <a:gd name="connsiteY2" fmla="*/ 10444 h 6071616"/>
              <a:gd name="connsiteX3" fmla="*/ 11817348 w 11822785"/>
              <a:gd name="connsiteY3" fmla="*/ 193781 h 6071616"/>
              <a:gd name="connsiteX4" fmla="*/ 11820523 w 11822785"/>
              <a:gd name="connsiteY4" fmla="*/ 1121689 h 6071616"/>
              <a:gd name="connsiteX5" fmla="*/ 11810553 w 11822785"/>
              <a:gd name="connsiteY5" fmla="*/ 6064966 h 6071616"/>
              <a:gd name="connsiteX6" fmla="*/ 1527173 w 11822785"/>
              <a:gd name="connsiteY6" fmla="*/ 6068764 h 6071616"/>
              <a:gd name="connsiteX7" fmla="*/ 8097 w 11822785"/>
              <a:gd name="connsiteY7" fmla="*/ 5496133 h 6071616"/>
              <a:gd name="connsiteX8" fmla="*/ 1747 w 11822785"/>
              <a:gd name="connsiteY8" fmla="*/ 163317 h 6071616"/>
              <a:gd name="connsiteX0" fmla="*/ 1747 w 11822785"/>
              <a:gd name="connsiteY0" fmla="*/ 163317 h 6072159"/>
              <a:gd name="connsiteX1" fmla="*/ 158748 w 11822785"/>
              <a:gd name="connsiteY1" fmla="*/ 1796 h 6072159"/>
              <a:gd name="connsiteX2" fmla="*/ 11660580 w 11822785"/>
              <a:gd name="connsiteY2" fmla="*/ 10444 h 6072159"/>
              <a:gd name="connsiteX3" fmla="*/ 11817348 w 11822785"/>
              <a:gd name="connsiteY3" fmla="*/ 193781 h 6072159"/>
              <a:gd name="connsiteX4" fmla="*/ 11820523 w 11822785"/>
              <a:gd name="connsiteY4" fmla="*/ 1121689 h 6072159"/>
              <a:gd name="connsiteX5" fmla="*/ 11810553 w 11822785"/>
              <a:gd name="connsiteY5" fmla="*/ 6064966 h 6072159"/>
              <a:gd name="connsiteX6" fmla="*/ 1527173 w 11822785"/>
              <a:gd name="connsiteY6" fmla="*/ 6068764 h 6072159"/>
              <a:gd name="connsiteX7" fmla="*/ 8097 w 11822785"/>
              <a:gd name="connsiteY7" fmla="*/ 5496133 h 6072159"/>
              <a:gd name="connsiteX8" fmla="*/ 1747 w 11822785"/>
              <a:gd name="connsiteY8" fmla="*/ 163317 h 6072159"/>
              <a:gd name="connsiteX0" fmla="*/ 1747 w 11822785"/>
              <a:gd name="connsiteY0" fmla="*/ 163317 h 6072036"/>
              <a:gd name="connsiteX1" fmla="*/ 158748 w 11822785"/>
              <a:gd name="connsiteY1" fmla="*/ 1796 h 6072036"/>
              <a:gd name="connsiteX2" fmla="*/ 11660580 w 11822785"/>
              <a:gd name="connsiteY2" fmla="*/ 10444 h 6072036"/>
              <a:gd name="connsiteX3" fmla="*/ 11817348 w 11822785"/>
              <a:gd name="connsiteY3" fmla="*/ 193781 h 6072036"/>
              <a:gd name="connsiteX4" fmla="*/ 11820523 w 11822785"/>
              <a:gd name="connsiteY4" fmla="*/ 1121689 h 6072036"/>
              <a:gd name="connsiteX5" fmla="*/ 11810553 w 11822785"/>
              <a:gd name="connsiteY5" fmla="*/ 6064966 h 6072036"/>
              <a:gd name="connsiteX6" fmla="*/ 1527173 w 11822785"/>
              <a:gd name="connsiteY6" fmla="*/ 6068764 h 6072036"/>
              <a:gd name="connsiteX7" fmla="*/ 8097 w 11822785"/>
              <a:gd name="connsiteY7" fmla="*/ 5483690 h 6072036"/>
              <a:gd name="connsiteX8" fmla="*/ 1747 w 11822785"/>
              <a:gd name="connsiteY8" fmla="*/ 163317 h 6072036"/>
              <a:gd name="connsiteX0" fmla="*/ 1747 w 11822785"/>
              <a:gd name="connsiteY0" fmla="*/ 163317 h 6071507"/>
              <a:gd name="connsiteX1" fmla="*/ 158748 w 11822785"/>
              <a:gd name="connsiteY1" fmla="*/ 1796 h 6071507"/>
              <a:gd name="connsiteX2" fmla="*/ 11660580 w 11822785"/>
              <a:gd name="connsiteY2" fmla="*/ 10444 h 6071507"/>
              <a:gd name="connsiteX3" fmla="*/ 11817348 w 11822785"/>
              <a:gd name="connsiteY3" fmla="*/ 193781 h 6071507"/>
              <a:gd name="connsiteX4" fmla="*/ 11820523 w 11822785"/>
              <a:gd name="connsiteY4" fmla="*/ 1121689 h 6071507"/>
              <a:gd name="connsiteX5" fmla="*/ 11810553 w 11822785"/>
              <a:gd name="connsiteY5" fmla="*/ 6064966 h 6071507"/>
              <a:gd name="connsiteX6" fmla="*/ 1527173 w 11822785"/>
              <a:gd name="connsiteY6" fmla="*/ 6068764 h 6071507"/>
              <a:gd name="connsiteX7" fmla="*/ 8097 w 11822785"/>
              <a:gd name="connsiteY7" fmla="*/ 5483690 h 6071507"/>
              <a:gd name="connsiteX8" fmla="*/ 1747 w 11822785"/>
              <a:gd name="connsiteY8" fmla="*/ 163317 h 6071507"/>
              <a:gd name="connsiteX0" fmla="*/ 1747 w 11822785"/>
              <a:gd name="connsiteY0" fmla="*/ 163317 h 6071988"/>
              <a:gd name="connsiteX1" fmla="*/ 158748 w 11822785"/>
              <a:gd name="connsiteY1" fmla="*/ 1796 h 6071988"/>
              <a:gd name="connsiteX2" fmla="*/ 11660580 w 11822785"/>
              <a:gd name="connsiteY2" fmla="*/ 10444 h 6071988"/>
              <a:gd name="connsiteX3" fmla="*/ 11817348 w 11822785"/>
              <a:gd name="connsiteY3" fmla="*/ 193781 h 6071988"/>
              <a:gd name="connsiteX4" fmla="*/ 11820523 w 11822785"/>
              <a:gd name="connsiteY4" fmla="*/ 1121689 h 6071988"/>
              <a:gd name="connsiteX5" fmla="*/ 11810553 w 11822785"/>
              <a:gd name="connsiteY5" fmla="*/ 6064966 h 6071988"/>
              <a:gd name="connsiteX6" fmla="*/ 1527173 w 11822785"/>
              <a:gd name="connsiteY6" fmla="*/ 6068764 h 6071988"/>
              <a:gd name="connsiteX7" fmla="*/ 8097 w 11822785"/>
              <a:gd name="connsiteY7" fmla="*/ 5483690 h 6071988"/>
              <a:gd name="connsiteX8" fmla="*/ 1747 w 11822785"/>
              <a:gd name="connsiteY8" fmla="*/ 163317 h 6071988"/>
              <a:gd name="connsiteX0" fmla="*/ 1747 w 11822785"/>
              <a:gd name="connsiteY0" fmla="*/ 163317 h 6071988"/>
              <a:gd name="connsiteX1" fmla="*/ 158748 w 11822785"/>
              <a:gd name="connsiteY1" fmla="*/ 1796 h 6071988"/>
              <a:gd name="connsiteX2" fmla="*/ 11660580 w 11822785"/>
              <a:gd name="connsiteY2" fmla="*/ 10444 h 6071988"/>
              <a:gd name="connsiteX3" fmla="*/ 11817348 w 11822785"/>
              <a:gd name="connsiteY3" fmla="*/ 193781 h 6071988"/>
              <a:gd name="connsiteX4" fmla="*/ 11820523 w 11822785"/>
              <a:gd name="connsiteY4" fmla="*/ 1121689 h 6071988"/>
              <a:gd name="connsiteX5" fmla="*/ 11810553 w 11822785"/>
              <a:gd name="connsiteY5" fmla="*/ 6064966 h 6071988"/>
              <a:gd name="connsiteX6" fmla="*/ 1417636 w 11822785"/>
              <a:gd name="connsiteY6" fmla="*/ 6068764 h 6071988"/>
              <a:gd name="connsiteX7" fmla="*/ 8097 w 11822785"/>
              <a:gd name="connsiteY7" fmla="*/ 5483690 h 6071988"/>
              <a:gd name="connsiteX8" fmla="*/ 1747 w 11822785"/>
              <a:gd name="connsiteY8" fmla="*/ 163317 h 6071988"/>
              <a:gd name="connsiteX0" fmla="*/ 1747 w 11822785"/>
              <a:gd name="connsiteY0" fmla="*/ 163317 h 6068782"/>
              <a:gd name="connsiteX1" fmla="*/ 158748 w 11822785"/>
              <a:gd name="connsiteY1" fmla="*/ 1796 h 6068782"/>
              <a:gd name="connsiteX2" fmla="*/ 11660580 w 11822785"/>
              <a:gd name="connsiteY2" fmla="*/ 10444 h 6068782"/>
              <a:gd name="connsiteX3" fmla="*/ 11817348 w 11822785"/>
              <a:gd name="connsiteY3" fmla="*/ 193781 h 6068782"/>
              <a:gd name="connsiteX4" fmla="*/ 11820523 w 11822785"/>
              <a:gd name="connsiteY4" fmla="*/ 1121689 h 6068782"/>
              <a:gd name="connsiteX5" fmla="*/ 11810553 w 11822785"/>
              <a:gd name="connsiteY5" fmla="*/ 6064966 h 6068782"/>
              <a:gd name="connsiteX6" fmla="*/ 1417636 w 11822785"/>
              <a:gd name="connsiteY6" fmla="*/ 6068764 h 6068782"/>
              <a:gd name="connsiteX7" fmla="*/ 8097 w 11822785"/>
              <a:gd name="connsiteY7" fmla="*/ 5483690 h 6068782"/>
              <a:gd name="connsiteX8" fmla="*/ 1747 w 11822785"/>
              <a:gd name="connsiteY8" fmla="*/ 163317 h 6068782"/>
              <a:gd name="connsiteX0" fmla="*/ 1747 w 11822785"/>
              <a:gd name="connsiteY0" fmla="*/ 161678 h 6067143"/>
              <a:gd name="connsiteX1" fmla="*/ 158748 w 11822785"/>
              <a:gd name="connsiteY1" fmla="*/ 157 h 6067143"/>
              <a:gd name="connsiteX2" fmla="*/ 11660580 w 11822785"/>
              <a:gd name="connsiteY2" fmla="*/ 8805 h 6067143"/>
              <a:gd name="connsiteX3" fmla="*/ 11817348 w 11822785"/>
              <a:gd name="connsiteY3" fmla="*/ 192142 h 6067143"/>
              <a:gd name="connsiteX4" fmla="*/ 11820523 w 11822785"/>
              <a:gd name="connsiteY4" fmla="*/ 1120050 h 6067143"/>
              <a:gd name="connsiteX5" fmla="*/ 11810553 w 11822785"/>
              <a:gd name="connsiteY5" fmla="*/ 6063327 h 6067143"/>
              <a:gd name="connsiteX6" fmla="*/ 1417636 w 11822785"/>
              <a:gd name="connsiteY6" fmla="*/ 6067125 h 6067143"/>
              <a:gd name="connsiteX7" fmla="*/ 8097 w 11822785"/>
              <a:gd name="connsiteY7" fmla="*/ 5482051 h 6067143"/>
              <a:gd name="connsiteX8" fmla="*/ 1747 w 11822785"/>
              <a:gd name="connsiteY8" fmla="*/ 161678 h 6067143"/>
              <a:gd name="connsiteX0" fmla="*/ 1747 w 11824170"/>
              <a:gd name="connsiteY0" fmla="*/ 161678 h 6067143"/>
              <a:gd name="connsiteX1" fmla="*/ 158748 w 11824170"/>
              <a:gd name="connsiteY1" fmla="*/ 157 h 6067143"/>
              <a:gd name="connsiteX2" fmla="*/ 11660580 w 11824170"/>
              <a:gd name="connsiteY2" fmla="*/ 8805 h 6067143"/>
              <a:gd name="connsiteX3" fmla="*/ 11820523 w 11824170"/>
              <a:gd name="connsiteY3" fmla="*/ 192143 h 6067143"/>
              <a:gd name="connsiteX4" fmla="*/ 11820523 w 11824170"/>
              <a:gd name="connsiteY4" fmla="*/ 1120050 h 6067143"/>
              <a:gd name="connsiteX5" fmla="*/ 11810553 w 11824170"/>
              <a:gd name="connsiteY5" fmla="*/ 6063327 h 6067143"/>
              <a:gd name="connsiteX6" fmla="*/ 1417636 w 11824170"/>
              <a:gd name="connsiteY6" fmla="*/ 6067125 h 6067143"/>
              <a:gd name="connsiteX7" fmla="*/ 8097 w 11824170"/>
              <a:gd name="connsiteY7" fmla="*/ 5482051 h 6067143"/>
              <a:gd name="connsiteX8" fmla="*/ 1747 w 11824170"/>
              <a:gd name="connsiteY8" fmla="*/ 161678 h 6067143"/>
              <a:gd name="connsiteX0" fmla="*/ 1747 w 11824170"/>
              <a:gd name="connsiteY0" fmla="*/ 161678 h 6067143"/>
              <a:gd name="connsiteX1" fmla="*/ 158748 w 11824170"/>
              <a:gd name="connsiteY1" fmla="*/ 157 h 6067143"/>
              <a:gd name="connsiteX2" fmla="*/ 11660580 w 11824170"/>
              <a:gd name="connsiteY2" fmla="*/ 8805 h 6067143"/>
              <a:gd name="connsiteX3" fmla="*/ 11820523 w 11824170"/>
              <a:gd name="connsiteY3" fmla="*/ 192143 h 6067143"/>
              <a:gd name="connsiteX4" fmla="*/ 11820523 w 11824170"/>
              <a:gd name="connsiteY4" fmla="*/ 1120050 h 6067143"/>
              <a:gd name="connsiteX5" fmla="*/ 11810553 w 11824170"/>
              <a:gd name="connsiteY5" fmla="*/ 6063327 h 6067143"/>
              <a:gd name="connsiteX6" fmla="*/ 1417636 w 11824170"/>
              <a:gd name="connsiteY6" fmla="*/ 6067125 h 6067143"/>
              <a:gd name="connsiteX7" fmla="*/ 8097 w 11824170"/>
              <a:gd name="connsiteY7" fmla="*/ 5482051 h 6067143"/>
              <a:gd name="connsiteX8" fmla="*/ 1747 w 11824170"/>
              <a:gd name="connsiteY8" fmla="*/ 161678 h 6067143"/>
              <a:gd name="connsiteX0" fmla="*/ 1747 w 11822785"/>
              <a:gd name="connsiteY0" fmla="*/ 161678 h 6067143"/>
              <a:gd name="connsiteX1" fmla="*/ 158748 w 11822785"/>
              <a:gd name="connsiteY1" fmla="*/ 157 h 6067143"/>
              <a:gd name="connsiteX2" fmla="*/ 11660580 w 11822785"/>
              <a:gd name="connsiteY2" fmla="*/ 8805 h 6067143"/>
              <a:gd name="connsiteX3" fmla="*/ 11820523 w 11822785"/>
              <a:gd name="connsiteY3" fmla="*/ 192143 h 6067143"/>
              <a:gd name="connsiteX4" fmla="*/ 11820523 w 11822785"/>
              <a:gd name="connsiteY4" fmla="*/ 1120050 h 6067143"/>
              <a:gd name="connsiteX5" fmla="*/ 11810553 w 11822785"/>
              <a:gd name="connsiteY5" fmla="*/ 6063327 h 6067143"/>
              <a:gd name="connsiteX6" fmla="*/ 1417636 w 11822785"/>
              <a:gd name="connsiteY6" fmla="*/ 6067125 h 6067143"/>
              <a:gd name="connsiteX7" fmla="*/ 8097 w 11822785"/>
              <a:gd name="connsiteY7" fmla="*/ 5482051 h 6067143"/>
              <a:gd name="connsiteX8" fmla="*/ 1747 w 11822785"/>
              <a:gd name="connsiteY8" fmla="*/ 161678 h 6067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22785" h="6067143">
                <a:moveTo>
                  <a:pt x="1747" y="161678"/>
                </a:moveTo>
                <a:cubicBezTo>
                  <a:pt x="-9419" y="-21337"/>
                  <a:pt x="31802" y="1855"/>
                  <a:pt x="158748" y="157"/>
                </a:cubicBezTo>
                <a:lnTo>
                  <a:pt x="11660580" y="8805"/>
                </a:lnTo>
                <a:cubicBezTo>
                  <a:pt x="11839967" y="5251"/>
                  <a:pt x="11816091" y="10491"/>
                  <a:pt x="11820523" y="192143"/>
                </a:cubicBezTo>
                <a:cubicBezTo>
                  <a:pt x="11821780" y="388017"/>
                  <a:pt x="11821656" y="162850"/>
                  <a:pt x="11820523" y="1120050"/>
                </a:cubicBezTo>
                <a:cubicBezTo>
                  <a:pt x="11828585" y="1709622"/>
                  <a:pt x="11812670" y="4906106"/>
                  <a:pt x="11810553" y="6063327"/>
                </a:cubicBezTo>
                <a:lnTo>
                  <a:pt x="1417636" y="6067125"/>
                </a:lnTo>
                <a:cubicBezTo>
                  <a:pt x="644049" y="6070006"/>
                  <a:pt x="243522" y="5731592"/>
                  <a:pt x="8097" y="5482051"/>
                </a:cubicBezTo>
                <a:cubicBezTo>
                  <a:pt x="9155" y="3262415"/>
                  <a:pt x="689" y="2381314"/>
                  <a:pt x="1747" y="161678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Klicka på ikonen för att lägga in bild   </a:t>
            </a:r>
          </a:p>
          <a:p>
            <a:pPr marL="0" marR="0" lvl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   </a:t>
            </a:r>
          </a:p>
          <a:p>
            <a:endParaRPr lang="sv-SE" dirty="0"/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E622E4C8-152B-42E0-8E3F-85BC4C913B8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10537" y="6371498"/>
            <a:ext cx="6713034" cy="276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0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v-SE" dirty="0"/>
              <a:t>Klicka här för att lägga in datum, författare och </a:t>
            </a:r>
            <a:r>
              <a:rPr lang="sv-SE" dirty="0" err="1"/>
              <a:t>ev</a:t>
            </a:r>
            <a:r>
              <a:rPr lang="sv-SE" dirty="0"/>
              <a:t> projektbeskrivning</a:t>
            </a:r>
          </a:p>
        </p:txBody>
      </p:sp>
    </p:spTree>
    <p:extLst>
      <p:ext uri="{BB962C8B-B14F-4D97-AF65-F5344CB8AC3E}">
        <p14:creationId xmlns:p14="http://schemas.microsoft.com/office/powerpoint/2010/main" val="2216663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bild med text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93196" y="5869693"/>
            <a:ext cx="9554189" cy="48670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Detta rubrikfält används vid </a:t>
            </a:r>
            <a:r>
              <a:rPr lang="sv-SE" dirty="0" err="1"/>
              <a:t>halvbild</a:t>
            </a:r>
            <a:endParaRPr lang="sv-SE" dirty="0"/>
          </a:p>
        </p:txBody>
      </p:sp>
      <p:sp>
        <p:nvSpPr>
          <p:cNvPr id="9" name="Platshållare för bild 9">
            <a:extLst>
              <a:ext uri="{FF2B5EF4-FFF2-40B4-BE49-F238E27FC236}">
                <a16:creationId xmlns:a16="http://schemas.microsoft.com/office/drawing/2014/main" id="{347E835F-CBD4-4961-833E-DF753E0BB00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88644" y="177224"/>
            <a:ext cx="5813861" cy="5420085"/>
          </a:xfrm>
          <a:custGeom>
            <a:avLst/>
            <a:gdLst>
              <a:gd name="connsiteX0" fmla="*/ 0 w 5468938"/>
              <a:gd name="connsiteY0" fmla="*/ 0 h 6858000"/>
              <a:gd name="connsiteX1" fmla="*/ 2734469 w 5468938"/>
              <a:gd name="connsiteY1" fmla="*/ 0 h 6858000"/>
              <a:gd name="connsiteX2" fmla="*/ 5468938 w 5468938"/>
              <a:gd name="connsiteY2" fmla="*/ 3429000 h 6858000"/>
              <a:gd name="connsiteX3" fmla="*/ 2734469 w 5468938"/>
              <a:gd name="connsiteY3" fmla="*/ 6858000 h 6858000"/>
              <a:gd name="connsiteX4" fmla="*/ 0 w 5468938"/>
              <a:gd name="connsiteY4" fmla="*/ 6858000 h 6858000"/>
              <a:gd name="connsiteX5" fmla="*/ 0 w 5468938"/>
              <a:gd name="connsiteY5" fmla="*/ 0 h 6858000"/>
              <a:gd name="connsiteX0" fmla="*/ 0 w 5792556"/>
              <a:gd name="connsiteY0" fmla="*/ 0 h 6858000"/>
              <a:gd name="connsiteX1" fmla="*/ 4724633 w 5792556"/>
              <a:gd name="connsiteY1" fmla="*/ 0 h 6858000"/>
              <a:gd name="connsiteX2" fmla="*/ 5468938 w 5792556"/>
              <a:gd name="connsiteY2" fmla="*/ 3429000 h 6858000"/>
              <a:gd name="connsiteX3" fmla="*/ 2734469 w 5792556"/>
              <a:gd name="connsiteY3" fmla="*/ 6858000 h 6858000"/>
              <a:gd name="connsiteX4" fmla="*/ 0 w 5792556"/>
              <a:gd name="connsiteY4" fmla="*/ 6858000 h 6858000"/>
              <a:gd name="connsiteX5" fmla="*/ 0 w 5792556"/>
              <a:gd name="connsiteY5" fmla="*/ 0 h 6858000"/>
              <a:gd name="connsiteX0" fmla="*/ 0 w 5715582"/>
              <a:gd name="connsiteY0" fmla="*/ 0 h 6858000"/>
              <a:gd name="connsiteX1" fmla="*/ 4724633 w 5715582"/>
              <a:gd name="connsiteY1" fmla="*/ 0 h 6858000"/>
              <a:gd name="connsiteX2" fmla="*/ 5468938 w 5715582"/>
              <a:gd name="connsiteY2" fmla="*/ 3429000 h 6858000"/>
              <a:gd name="connsiteX3" fmla="*/ 4814281 w 5715582"/>
              <a:gd name="connsiteY3" fmla="*/ 6858000 h 6858000"/>
              <a:gd name="connsiteX4" fmla="*/ 0 w 5715582"/>
              <a:gd name="connsiteY4" fmla="*/ 6858000 h 6858000"/>
              <a:gd name="connsiteX5" fmla="*/ 0 w 5715582"/>
              <a:gd name="connsiteY5" fmla="*/ 0 h 6858000"/>
              <a:gd name="connsiteX0" fmla="*/ 0 w 5657592"/>
              <a:gd name="connsiteY0" fmla="*/ 0 h 6858000"/>
              <a:gd name="connsiteX1" fmla="*/ 4724633 w 5657592"/>
              <a:gd name="connsiteY1" fmla="*/ 0 h 6858000"/>
              <a:gd name="connsiteX2" fmla="*/ 5468938 w 5657592"/>
              <a:gd name="connsiteY2" fmla="*/ 3429000 h 6858000"/>
              <a:gd name="connsiteX3" fmla="*/ 4814281 w 5657592"/>
              <a:gd name="connsiteY3" fmla="*/ 6858000 h 6858000"/>
              <a:gd name="connsiteX4" fmla="*/ 0 w 5657592"/>
              <a:gd name="connsiteY4" fmla="*/ 6858000 h 6858000"/>
              <a:gd name="connsiteX5" fmla="*/ 0 w 5657592"/>
              <a:gd name="connsiteY5" fmla="*/ 0 h 6858000"/>
              <a:gd name="connsiteX0" fmla="*/ 0 w 5540797"/>
              <a:gd name="connsiteY0" fmla="*/ 0 h 6858000"/>
              <a:gd name="connsiteX1" fmla="*/ 4724633 w 5540797"/>
              <a:gd name="connsiteY1" fmla="*/ 0 h 6858000"/>
              <a:gd name="connsiteX2" fmla="*/ 5468938 w 5540797"/>
              <a:gd name="connsiteY2" fmla="*/ 3429000 h 6858000"/>
              <a:gd name="connsiteX3" fmla="*/ 4814281 w 5540797"/>
              <a:gd name="connsiteY3" fmla="*/ 6858000 h 6858000"/>
              <a:gd name="connsiteX4" fmla="*/ 0 w 5540797"/>
              <a:gd name="connsiteY4" fmla="*/ 6858000 h 6858000"/>
              <a:gd name="connsiteX5" fmla="*/ 0 w 5540797"/>
              <a:gd name="connsiteY5" fmla="*/ 0 h 6858000"/>
              <a:gd name="connsiteX0" fmla="*/ 0 w 5367229"/>
              <a:gd name="connsiteY0" fmla="*/ 0 h 6858000"/>
              <a:gd name="connsiteX1" fmla="*/ 4724633 w 5367229"/>
              <a:gd name="connsiteY1" fmla="*/ 0 h 6858000"/>
              <a:gd name="connsiteX2" fmla="*/ 4814281 w 5367229"/>
              <a:gd name="connsiteY2" fmla="*/ 6858000 h 6858000"/>
              <a:gd name="connsiteX3" fmla="*/ 0 w 5367229"/>
              <a:gd name="connsiteY3" fmla="*/ 6858000 h 6858000"/>
              <a:gd name="connsiteX4" fmla="*/ 0 w 5367229"/>
              <a:gd name="connsiteY4" fmla="*/ 0 h 6858000"/>
              <a:gd name="connsiteX0" fmla="*/ 0 w 5373612"/>
              <a:gd name="connsiteY0" fmla="*/ 0 h 6858000"/>
              <a:gd name="connsiteX1" fmla="*/ 4724633 w 5373612"/>
              <a:gd name="connsiteY1" fmla="*/ 0 h 6858000"/>
              <a:gd name="connsiteX2" fmla="*/ 4814281 w 5373612"/>
              <a:gd name="connsiteY2" fmla="*/ 6858000 h 6858000"/>
              <a:gd name="connsiteX3" fmla="*/ 0 w 5373612"/>
              <a:gd name="connsiteY3" fmla="*/ 6858000 h 6858000"/>
              <a:gd name="connsiteX4" fmla="*/ 0 w 5373612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  <a:gd name="connsiteX0" fmla="*/ 0 w 5409044"/>
              <a:gd name="connsiteY0" fmla="*/ 0 h 6858000"/>
              <a:gd name="connsiteX1" fmla="*/ 4724633 w 5409044"/>
              <a:gd name="connsiteY1" fmla="*/ 0 h 6858000"/>
              <a:gd name="connsiteX2" fmla="*/ 4814281 w 5409044"/>
              <a:gd name="connsiteY2" fmla="*/ 6858000 h 6858000"/>
              <a:gd name="connsiteX3" fmla="*/ 0 w 5409044"/>
              <a:gd name="connsiteY3" fmla="*/ 6858000 h 6858000"/>
              <a:gd name="connsiteX4" fmla="*/ 0 w 5409044"/>
              <a:gd name="connsiteY4" fmla="*/ 0 h 6858000"/>
              <a:gd name="connsiteX0" fmla="*/ 0 w 5409044"/>
              <a:gd name="connsiteY0" fmla="*/ 0 h 7446632"/>
              <a:gd name="connsiteX1" fmla="*/ 4724633 w 5409044"/>
              <a:gd name="connsiteY1" fmla="*/ 0 h 7446632"/>
              <a:gd name="connsiteX2" fmla="*/ 4814281 w 5409044"/>
              <a:gd name="connsiteY2" fmla="*/ 6858000 h 7446632"/>
              <a:gd name="connsiteX3" fmla="*/ 2262026 w 5409044"/>
              <a:gd name="connsiteY3" fmla="*/ 7446629 h 7446632"/>
              <a:gd name="connsiteX4" fmla="*/ 0 w 5409044"/>
              <a:gd name="connsiteY4" fmla="*/ 6858000 h 7446632"/>
              <a:gd name="connsiteX5" fmla="*/ 0 w 5409044"/>
              <a:gd name="connsiteY5" fmla="*/ 0 h 7446632"/>
              <a:gd name="connsiteX0" fmla="*/ 0 w 5409044"/>
              <a:gd name="connsiteY0" fmla="*/ 334 h 7446966"/>
              <a:gd name="connsiteX1" fmla="*/ 357026 w 5409044"/>
              <a:gd name="connsiteY1" fmla="*/ 2352 h 7446966"/>
              <a:gd name="connsiteX2" fmla="*/ 4724633 w 5409044"/>
              <a:gd name="connsiteY2" fmla="*/ 334 h 7446966"/>
              <a:gd name="connsiteX3" fmla="*/ 4814281 w 5409044"/>
              <a:gd name="connsiteY3" fmla="*/ 6858334 h 7446966"/>
              <a:gd name="connsiteX4" fmla="*/ 2262026 w 5409044"/>
              <a:gd name="connsiteY4" fmla="*/ 7446963 h 7446966"/>
              <a:gd name="connsiteX5" fmla="*/ 0 w 5409044"/>
              <a:gd name="connsiteY5" fmla="*/ 6858334 h 7446966"/>
              <a:gd name="connsiteX6" fmla="*/ 0 w 5409044"/>
              <a:gd name="connsiteY6" fmla="*/ 334 h 7446966"/>
              <a:gd name="connsiteX0" fmla="*/ 3175 w 5409044"/>
              <a:gd name="connsiteY0" fmla="*/ 199091 h 7446632"/>
              <a:gd name="connsiteX1" fmla="*/ 357026 w 5409044"/>
              <a:gd name="connsiteY1" fmla="*/ 2018 h 7446632"/>
              <a:gd name="connsiteX2" fmla="*/ 4724633 w 5409044"/>
              <a:gd name="connsiteY2" fmla="*/ 0 h 7446632"/>
              <a:gd name="connsiteX3" fmla="*/ 4814281 w 5409044"/>
              <a:gd name="connsiteY3" fmla="*/ 6858000 h 7446632"/>
              <a:gd name="connsiteX4" fmla="*/ 2262026 w 5409044"/>
              <a:gd name="connsiteY4" fmla="*/ 7446629 h 7446632"/>
              <a:gd name="connsiteX5" fmla="*/ 0 w 5409044"/>
              <a:gd name="connsiteY5" fmla="*/ 6858000 h 7446632"/>
              <a:gd name="connsiteX6" fmla="*/ 3175 w 5409044"/>
              <a:gd name="connsiteY6" fmla="*/ 199091 h 7446632"/>
              <a:gd name="connsiteX0" fmla="*/ 3175 w 5409044"/>
              <a:gd name="connsiteY0" fmla="*/ 199867 h 7447408"/>
              <a:gd name="connsiteX1" fmla="*/ 357026 w 5409044"/>
              <a:gd name="connsiteY1" fmla="*/ 2794 h 7447408"/>
              <a:gd name="connsiteX2" fmla="*/ 4724633 w 5409044"/>
              <a:gd name="connsiteY2" fmla="*/ 776 h 7447408"/>
              <a:gd name="connsiteX3" fmla="*/ 4814281 w 5409044"/>
              <a:gd name="connsiteY3" fmla="*/ 6858776 h 7447408"/>
              <a:gd name="connsiteX4" fmla="*/ 2262026 w 5409044"/>
              <a:gd name="connsiteY4" fmla="*/ 7447405 h 7447408"/>
              <a:gd name="connsiteX5" fmla="*/ 0 w 5409044"/>
              <a:gd name="connsiteY5" fmla="*/ 6858776 h 7447408"/>
              <a:gd name="connsiteX6" fmla="*/ 3175 w 5409044"/>
              <a:gd name="connsiteY6" fmla="*/ 199867 h 7447408"/>
              <a:gd name="connsiteX0" fmla="*/ 3175 w 5409044"/>
              <a:gd name="connsiteY0" fmla="*/ 202804 h 7450345"/>
              <a:gd name="connsiteX1" fmla="*/ 103026 w 5409044"/>
              <a:gd name="connsiteY1" fmla="*/ 2176 h 7450345"/>
              <a:gd name="connsiteX2" fmla="*/ 4724633 w 5409044"/>
              <a:gd name="connsiteY2" fmla="*/ 3713 h 7450345"/>
              <a:gd name="connsiteX3" fmla="*/ 4814281 w 5409044"/>
              <a:gd name="connsiteY3" fmla="*/ 6861713 h 7450345"/>
              <a:gd name="connsiteX4" fmla="*/ 2262026 w 5409044"/>
              <a:gd name="connsiteY4" fmla="*/ 7450342 h 7450345"/>
              <a:gd name="connsiteX5" fmla="*/ 0 w 5409044"/>
              <a:gd name="connsiteY5" fmla="*/ 6861713 h 7450345"/>
              <a:gd name="connsiteX6" fmla="*/ 3175 w 5409044"/>
              <a:gd name="connsiteY6" fmla="*/ 202804 h 7450345"/>
              <a:gd name="connsiteX0" fmla="*/ 3175 w 5409044"/>
              <a:gd name="connsiteY0" fmla="*/ 205811 h 7449797"/>
              <a:gd name="connsiteX1" fmla="*/ 103026 w 5409044"/>
              <a:gd name="connsiteY1" fmla="*/ 1628 h 7449797"/>
              <a:gd name="connsiteX2" fmla="*/ 4724633 w 5409044"/>
              <a:gd name="connsiteY2" fmla="*/ 3165 h 7449797"/>
              <a:gd name="connsiteX3" fmla="*/ 4814281 w 5409044"/>
              <a:gd name="connsiteY3" fmla="*/ 6861165 h 7449797"/>
              <a:gd name="connsiteX4" fmla="*/ 2262026 w 5409044"/>
              <a:gd name="connsiteY4" fmla="*/ 7449794 h 7449797"/>
              <a:gd name="connsiteX5" fmla="*/ 0 w 5409044"/>
              <a:gd name="connsiteY5" fmla="*/ 6861165 h 7449797"/>
              <a:gd name="connsiteX6" fmla="*/ 3175 w 5409044"/>
              <a:gd name="connsiteY6" fmla="*/ 205811 h 7449797"/>
              <a:gd name="connsiteX0" fmla="*/ 3175 w 5409044"/>
              <a:gd name="connsiteY0" fmla="*/ 205811 h 7449797"/>
              <a:gd name="connsiteX1" fmla="*/ 141126 w 5409044"/>
              <a:gd name="connsiteY1" fmla="*/ 1628 h 7449797"/>
              <a:gd name="connsiteX2" fmla="*/ 4724633 w 5409044"/>
              <a:gd name="connsiteY2" fmla="*/ 3165 h 7449797"/>
              <a:gd name="connsiteX3" fmla="*/ 4814281 w 5409044"/>
              <a:gd name="connsiteY3" fmla="*/ 6861165 h 7449797"/>
              <a:gd name="connsiteX4" fmla="*/ 2262026 w 5409044"/>
              <a:gd name="connsiteY4" fmla="*/ 7449794 h 7449797"/>
              <a:gd name="connsiteX5" fmla="*/ 0 w 5409044"/>
              <a:gd name="connsiteY5" fmla="*/ 6861165 h 7449797"/>
              <a:gd name="connsiteX6" fmla="*/ 3175 w 5409044"/>
              <a:gd name="connsiteY6" fmla="*/ 205811 h 7449797"/>
              <a:gd name="connsiteX0" fmla="*/ 9525 w 5415394"/>
              <a:gd name="connsiteY0" fmla="*/ 205811 h 7449797"/>
              <a:gd name="connsiteX1" fmla="*/ 147476 w 5415394"/>
              <a:gd name="connsiteY1" fmla="*/ 1628 h 7449797"/>
              <a:gd name="connsiteX2" fmla="*/ 4730983 w 5415394"/>
              <a:gd name="connsiteY2" fmla="*/ 3165 h 7449797"/>
              <a:gd name="connsiteX3" fmla="*/ 4820631 w 5415394"/>
              <a:gd name="connsiteY3" fmla="*/ 6861165 h 7449797"/>
              <a:gd name="connsiteX4" fmla="*/ 2268376 w 5415394"/>
              <a:gd name="connsiteY4" fmla="*/ 7449794 h 7449797"/>
              <a:gd name="connsiteX5" fmla="*/ 0 w 5415394"/>
              <a:gd name="connsiteY5" fmla="*/ 5211548 h 7449797"/>
              <a:gd name="connsiteX6" fmla="*/ 9525 w 5415394"/>
              <a:gd name="connsiteY6" fmla="*/ 205811 h 7449797"/>
              <a:gd name="connsiteX0" fmla="*/ 9525 w 5415394"/>
              <a:gd name="connsiteY0" fmla="*/ 205811 h 6861165"/>
              <a:gd name="connsiteX1" fmla="*/ 147476 w 5415394"/>
              <a:gd name="connsiteY1" fmla="*/ 1628 h 6861165"/>
              <a:gd name="connsiteX2" fmla="*/ 4730983 w 5415394"/>
              <a:gd name="connsiteY2" fmla="*/ 3165 h 6861165"/>
              <a:gd name="connsiteX3" fmla="*/ 4820631 w 5415394"/>
              <a:gd name="connsiteY3" fmla="*/ 6861165 h 6861165"/>
              <a:gd name="connsiteX4" fmla="*/ 2042951 w 5415394"/>
              <a:gd name="connsiteY4" fmla="*/ 5558423 h 6861165"/>
              <a:gd name="connsiteX5" fmla="*/ 0 w 5415394"/>
              <a:gd name="connsiteY5" fmla="*/ 5211548 h 6861165"/>
              <a:gd name="connsiteX6" fmla="*/ 9525 w 5415394"/>
              <a:gd name="connsiteY6" fmla="*/ 205811 h 6861165"/>
              <a:gd name="connsiteX0" fmla="*/ 3175 w 5409044"/>
              <a:gd name="connsiteY0" fmla="*/ 205811 h 6861165"/>
              <a:gd name="connsiteX1" fmla="*/ 141126 w 5409044"/>
              <a:gd name="connsiteY1" fmla="*/ 1628 h 6861165"/>
              <a:gd name="connsiteX2" fmla="*/ 4724633 w 5409044"/>
              <a:gd name="connsiteY2" fmla="*/ 3165 h 6861165"/>
              <a:gd name="connsiteX3" fmla="*/ 4814281 w 5409044"/>
              <a:gd name="connsiteY3" fmla="*/ 6861165 h 6861165"/>
              <a:gd name="connsiteX4" fmla="*/ 2036601 w 5409044"/>
              <a:gd name="connsiteY4" fmla="*/ 5558423 h 6861165"/>
              <a:gd name="connsiteX5" fmla="*/ 0 w 5409044"/>
              <a:gd name="connsiteY5" fmla="*/ 5222214 h 6861165"/>
              <a:gd name="connsiteX6" fmla="*/ 3175 w 5409044"/>
              <a:gd name="connsiteY6" fmla="*/ 205811 h 6861165"/>
              <a:gd name="connsiteX0" fmla="*/ 3175 w 5409044"/>
              <a:gd name="connsiteY0" fmla="*/ 205811 h 6861165"/>
              <a:gd name="connsiteX1" fmla="*/ 141126 w 5409044"/>
              <a:gd name="connsiteY1" fmla="*/ 1628 h 6861165"/>
              <a:gd name="connsiteX2" fmla="*/ 4724633 w 5409044"/>
              <a:gd name="connsiteY2" fmla="*/ 3165 h 6861165"/>
              <a:gd name="connsiteX3" fmla="*/ 4814281 w 5409044"/>
              <a:gd name="connsiteY3" fmla="*/ 6861165 h 6861165"/>
              <a:gd name="connsiteX4" fmla="*/ 1906426 w 5409044"/>
              <a:gd name="connsiteY4" fmla="*/ 6066818 h 6861165"/>
              <a:gd name="connsiteX5" fmla="*/ 0 w 5409044"/>
              <a:gd name="connsiteY5" fmla="*/ 5222214 h 6861165"/>
              <a:gd name="connsiteX6" fmla="*/ 3175 w 5409044"/>
              <a:gd name="connsiteY6" fmla="*/ 205811 h 6861165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3175 w 6997717"/>
              <a:gd name="connsiteY0" fmla="*/ 205811 h 6068353"/>
              <a:gd name="connsiteX1" fmla="*/ 141126 w 6997717"/>
              <a:gd name="connsiteY1" fmla="*/ 1628 h 6068353"/>
              <a:gd name="connsiteX2" fmla="*/ 4724633 w 6997717"/>
              <a:gd name="connsiteY2" fmla="*/ 3165 h 6068353"/>
              <a:gd name="connsiteX3" fmla="*/ 6789131 w 6997717"/>
              <a:gd name="connsiteY3" fmla="*/ 6068353 h 6068353"/>
              <a:gd name="connsiteX4" fmla="*/ 1906426 w 6997717"/>
              <a:gd name="connsiteY4" fmla="*/ 6066818 h 6068353"/>
              <a:gd name="connsiteX5" fmla="*/ 0 w 6997717"/>
              <a:gd name="connsiteY5" fmla="*/ 5222214 h 6068353"/>
              <a:gd name="connsiteX6" fmla="*/ 3175 w 6997717"/>
              <a:gd name="connsiteY6" fmla="*/ 205811 h 6068353"/>
              <a:gd name="connsiteX0" fmla="*/ 775 w 6995317"/>
              <a:gd name="connsiteY0" fmla="*/ 205811 h 6068353"/>
              <a:gd name="connsiteX1" fmla="*/ 138726 w 6995317"/>
              <a:gd name="connsiteY1" fmla="*/ 1628 h 6068353"/>
              <a:gd name="connsiteX2" fmla="*/ 4722233 w 6995317"/>
              <a:gd name="connsiteY2" fmla="*/ 3165 h 6068353"/>
              <a:gd name="connsiteX3" fmla="*/ 6786731 w 6995317"/>
              <a:gd name="connsiteY3" fmla="*/ 6068353 h 6068353"/>
              <a:gd name="connsiteX4" fmla="*/ 1904026 w 6995317"/>
              <a:gd name="connsiteY4" fmla="*/ 6066818 h 6068353"/>
              <a:gd name="connsiteX5" fmla="*/ 7125 w 6995317"/>
              <a:gd name="connsiteY5" fmla="*/ 5495965 h 6068353"/>
              <a:gd name="connsiteX6" fmla="*/ 775 w 6995317"/>
              <a:gd name="connsiteY6" fmla="*/ 205811 h 6068353"/>
              <a:gd name="connsiteX0" fmla="*/ 775 w 6995317"/>
              <a:gd name="connsiteY0" fmla="*/ 205811 h 6068572"/>
              <a:gd name="connsiteX1" fmla="*/ 138726 w 6995317"/>
              <a:gd name="connsiteY1" fmla="*/ 1628 h 6068572"/>
              <a:gd name="connsiteX2" fmla="*/ 4722233 w 6995317"/>
              <a:gd name="connsiteY2" fmla="*/ 3165 h 6068572"/>
              <a:gd name="connsiteX3" fmla="*/ 6786731 w 6995317"/>
              <a:gd name="connsiteY3" fmla="*/ 6068353 h 6068572"/>
              <a:gd name="connsiteX4" fmla="*/ 1904026 w 6995317"/>
              <a:gd name="connsiteY4" fmla="*/ 6066818 h 6068572"/>
              <a:gd name="connsiteX5" fmla="*/ 7125 w 6995317"/>
              <a:gd name="connsiteY5" fmla="*/ 5495965 h 6068572"/>
              <a:gd name="connsiteX6" fmla="*/ 775 w 6995317"/>
              <a:gd name="connsiteY6" fmla="*/ 205811 h 6068572"/>
              <a:gd name="connsiteX0" fmla="*/ 775 w 6995317"/>
              <a:gd name="connsiteY0" fmla="*/ 205811 h 6070189"/>
              <a:gd name="connsiteX1" fmla="*/ 138726 w 6995317"/>
              <a:gd name="connsiteY1" fmla="*/ 1628 h 6070189"/>
              <a:gd name="connsiteX2" fmla="*/ 4722233 w 6995317"/>
              <a:gd name="connsiteY2" fmla="*/ 3165 h 6070189"/>
              <a:gd name="connsiteX3" fmla="*/ 6786731 w 6995317"/>
              <a:gd name="connsiteY3" fmla="*/ 6068353 h 6070189"/>
              <a:gd name="connsiteX4" fmla="*/ 1904026 w 6995317"/>
              <a:gd name="connsiteY4" fmla="*/ 6066818 h 6070189"/>
              <a:gd name="connsiteX5" fmla="*/ 7125 w 6995317"/>
              <a:gd name="connsiteY5" fmla="*/ 5495965 h 6070189"/>
              <a:gd name="connsiteX6" fmla="*/ 775 w 6995317"/>
              <a:gd name="connsiteY6" fmla="*/ 205811 h 6070189"/>
              <a:gd name="connsiteX0" fmla="*/ 775 w 6995317"/>
              <a:gd name="connsiteY0" fmla="*/ 205811 h 6069883"/>
              <a:gd name="connsiteX1" fmla="*/ 138726 w 6995317"/>
              <a:gd name="connsiteY1" fmla="*/ 1628 h 6069883"/>
              <a:gd name="connsiteX2" fmla="*/ 4722233 w 6995317"/>
              <a:gd name="connsiteY2" fmla="*/ 3165 h 6069883"/>
              <a:gd name="connsiteX3" fmla="*/ 6786731 w 6995317"/>
              <a:gd name="connsiteY3" fmla="*/ 6068353 h 6069883"/>
              <a:gd name="connsiteX4" fmla="*/ 1904026 w 6995317"/>
              <a:gd name="connsiteY4" fmla="*/ 6066818 h 6069883"/>
              <a:gd name="connsiteX5" fmla="*/ 7125 w 6995317"/>
              <a:gd name="connsiteY5" fmla="*/ 5495965 h 6069883"/>
              <a:gd name="connsiteX6" fmla="*/ 775 w 6995317"/>
              <a:gd name="connsiteY6" fmla="*/ 205811 h 6069883"/>
              <a:gd name="connsiteX0" fmla="*/ 775 w 8098398"/>
              <a:gd name="connsiteY0" fmla="*/ 205811 h 6069883"/>
              <a:gd name="connsiteX1" fmla="*/ 138726 w 8098398"/>
              <a:gd name="connsiteY1" fmla="*/ 1628 h 6069883"/>
              <a:gd name="connsiteX2" fmla="*/ 7782933 w 8098398"/>
              <a:gd name="connsiteY2" fmla="*/ 6721 h 6069883"/>
              <a:gd name="connsiteX3" fmla="*/ 6786731 w 8098398"/>
              <a:gd name="connsiteY3" fmla="*/ 6068353 h 6069883"/>
              <a:gd name="connsiteX4" fmla="*/ 1904026 w 8098398"/>
              <a:gd name="connsiteY4" fmla="*/ 6066818 h 6069883"/>
              <a:gd name="connsiteX5" fmla="*/ 7125 w 8098398"/>
              <a:gd name="connsiteY5" fmla="*/ 5495965 h 6069883"/>
              <a:gd name="connsiteX6" fmla="*/ 775 w 8098398"/>
              <a:gd name="connsiteY6" fmla="*/ 205811 h 6069883"/>
              <a:gd name="connsiteX0" fmla="*/ 775 w 11796917"/>
              <a:gd name="connsiteY0" fmla="*/ 205811 h 6069883"/>
              <a:gd name="connsiteX1" fmla="*/ 138726 w 11796917"/>
              <a:gd name="connsiteY1" fmla="*/ 1628 h 6069883"/>
              <a:gd name="connsiteX2" fmla="*/ 11704058 w 11796917"/>
              <a:gd name="connsiteY2" fmla="*/ 10276 h 6069883"/>
              <a:gd name="connsiteX3" fmla="*/ 6786731 w 11796917"/>
              <a:gd name="connsiteY3" fmla="*/ 6068353 h 6069883"/>
              <a:gd name="connsiteX4" fmla="*/ 1904026 w 11796917"/>
              <a:gd name="connsiteY4" fmla="*/ 6066818 h 6069883"/>
              <a:gd name="connsiteX5" fmla="*/ 7125 w 11796917"/>
              <a:gd name="connsiteY5" fmla="*/ 5495965 h 6069883"/>
              <a:gd name="connsiteX6" fmla="*/ 775 w 11796917"/>
              <a:gd name="connsiteY6" fmla="*/ 205811 h 6069883"/>
              <a:gd name="connsiteX0" fmla="*/ 775 w 12397281"/>
              <a:gd name="connsiteY0" fmla="*/ 205811 h 6069883"/>
              <a:gd name="connsiteX1" fmla="*/ 138726 w 12397281"/>
              <a:gd name="connsiteY1" fmla="*/ 1628 h 6069883"/>
              <a:gd name="connsiteX2" fmla="*/ 11704058 w 12397281"/>
              <a:gd name="connsiteY2" fmla="*/ 10276 h 6069883"/>
              <a:gd name="connsiteX3" fmla="*/ 11809581 w 12397281"/>
              <a:gd name="connsiteY3" fmla="*/ 6064798 h 6069883"/>
              <a:gd name="connsiteX4" fmla="*/ 1904026 w 12397281"/>
              <a:gd name="connsiteY4" fmla="*/ 6066818 h 6069883"/>
              <a:gd name="connsiteX5" fmla="*/ 7125 w 12397281"/>
              <a:gd name="connsiteY5" fmla="*/ 5495965 h 6069883"/>
              <a:gd name="connsiteX6" fmla="*/ 775 w 12397281"/>
              <a:gd name="connsiteY6" fmla="*/ 205811 h 6069883"/>
              <a:gd name="connsiteX0" fmla="*/ 775 w 12104055"/>
              <a:gd name="connsiteY0" fmla="*/ 205811 h 6069883"/>
              <a:gd name="connsiteX1" fmla="*/ 138726 w 12104055"/>
              <a:gd name="connsiteY1" fmla="*/ 1628 h 6069883"/>
              <a:gd name="connsiteX2" fmla="*/ 11704058 w 12104055"/>
              <a:gd name="connsiteY2" fmla="*/ 10276 h 6069883"/>
              <a:gd name="connsiteX3" fmla="*/ 11809581 w 12104055"/>
              <a:gd name="connsiteY3" fmla="*/ 6064798 h 6069883"/>
              <a:gd name="connsiteX4" fmla="*/ 1904026 w 12104055"/>
              <a:gd name="connsiteY4" fmla="*/ 6066818 h 6069883"/>
              <a:gd name="connsiteX5" fmla="*/ 7125 w 12104055"/>
              <a:gd name="connsiteY5" fmla="*/ 5495965 h 6069883"/>
              <a:gd name="connsiteX6" fmla="*/ 775 w 12104055"/>
              <a:gd name="connsiteY6" fmla="*/ 205811 h 6069883"/>
              <a:gd name="connsiteX0" fmla="*/ 775 w 12100788"/>
              <a:gd name="connsiteY0" fmla="*/ 205811 h 6069883"/>
              <a:gd name="connsiteX1" fmla="*/ 138726 w 12100788"/>
              <a:gd name="connsiteY1" fmla="*/ 1628 h 6069883"/>
              <a:gd name="connsiteX2" fmla="*/ 11704058 w 12100788"/>
              <a:gd name="connsiteY2" fmla="*/ 10276 h 6069883"/>
              <a:gd name="connsiteX3" fmla="*/ 11809581 w 12100788"/>
              <a:gd name="connsiteY3" fmla="*/ 6064798 h 6069883"/>
              <a:gd name="connsiteX4" fmla="*/ 1904026 w 12100788"/>
              <a:gd name="connsiteY4" fmla="*/ 6066818 h 6069883"/>
              <a:gd name="connsiteX5" fmla="*/ 7125 w 12100788"/>
              <a:gd name="connsiteY5" fmla="*/ 5495965 h 6069883"/>
              <a:gd name="connsiteX6" fmla="*/ 775 w 12100788"/>
              <a:gd name="connsiteY6" fmla="*/ 205811 h 6069883"/>
              <a:gd name="connsiteX0" fmla="*/ 775 w 11811571"/>
              <a:gd name="connsiteY0" fmla="*/ 205811 h 6069883"/>
              <a:gd name="connsiteX1" fmla="*/ 138726 w 11811571"/>
              <a:gd name="connsiteY1" fmla="*/ 1628 h 6069883"/>
              <a:gd name="connsiteX2" fmla="*/ 11704058 w 11811571"/>
              <a:gd name="connsiteY2" fmla="*/ 10276 h 6069883"/>
              <a:gd name="connsiteX3" fmla="*/ 11809581 w 11811571"/>
              <a:gd name="connsiteY3" fmla="*/ 6064798 h 6069883"/>
              <a:gd name="connsiteX4" fmla="*/ 1904026 w 11811571"/>
              <a:gd name="connsiteY4" fmla="*/ 6066818 h 6069883"/>
              <a:gd name="connsiteX5" fmla="*/ 7125 w 11811571"/>
              <a:gd name="connsiteY5" fmla="*/ 5495965 h 6069883"/>
              <a:gd name="connsiteX6" fmla="*/ 775 w 11811571"/>
              <a:gd name="connsiteY6" fmla="*/ 205811 h 6069883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111"/>
              <a:gd name="connsiteY0" fmla="*/ 499933 h 6364005"/>
              <a:gd name="connsiteX1" fmla="*/ 138726 w 12594111"/>
              <a:gd name="connsiteY1" fmla="*/ 295750 h 6364005"/>
              <a:gd name="connsiteX2" fmla="*/ 11704058 w 12594111"/>
              <a:gd name="connsiteY2" fmla="*/ 304398 h 6364005"/>
              <a:gd name="connsiteX3" fmla="*/ 11816376 w 12594111"/>
              <a:gd name="connsiteY3" fmla="*/ 413074 h 6364005"/>
              <a:gd name="connsiteX4" fmla="*/ 11809581 w 12594111"/>
              <a:gd name="connsiteY4" fmla="*/ 6358920 h 6364005"/>
              <a:gd name="connsiteX5" fmla="*/ 1904026 w 12594111"/>
              <a:gd name="connsiteY5" fmla="*/ 6360940 h 6364005"/>
              <a:gd name="connsiteX6" fmla="*/ 7125 w 12594111"/>
              <a:gd name="connsiteY6" fmla="*/ 5790087 h 6364005"/>
              <a:gd name="connsiteX7" fmla="*/ 775 w 12594111"/>
              <a:gd name="connsiteY7" fmla="*/ 499933 h 6364005"/>
              <a:gd name="connsiteX0" fmla="*/ 775 w 12594986"/>
              <a:gd name="connsiteY0" fmla="*/ 205812 h 6069884"/>
              <a:gd name="connsiteX1" fmla="*/ 138726 w 12594986"/>
              <a:gd name="connsiteY1" fmla="*/ 1629 h 6069884"/>
              <a:gd name="connsiteX2" fmla="*/ 11704058 w 12594986"/>
              <a:gd name="connsiteY2" fmla="*/ 10277 h 6069884"/>
              <a:gd name="connsiteX3" fmla="*/ 11819551 w 12594986"/>
              <a:gd name="connsiteY3" fmla="*/ 1121522 h 6069884"/>
              <a:gd name="connsiteX4" fmla="*/ 11809581 w 12594986"/>
              <a:gd name="connsiteY4" fmla="*/ 6064799 h 6069884"/>
              <a:gd name="connsiteX5" fmla="*/ 1904026 w 12594986"/>
              <a:gd name="connsiteY5" fmla="*/ 6066819 h 6069884"/>
              <a:gd name="connsiteX6" fmla="*/ 7125 w 12594986"/>
              <a:gd name="connsiteY6" fmla="*/ 5495966 h 6069884"/>
              <a:gd name="connsiteX7" fmla="*/ 775 w 12594986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9735558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9735558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37957"/>
              <a:gd name="connsiteY0" fmla="*/ 205812 h 6069884"/>
              <a:gd name="connsiteX1" fmla="*/ 138726 w 11837957"/>
              <a:gd name="connsiteY1" fmla="*/ 1629 h 6069884"/>
              <a:gd name="connsiteX2" fmla="*/ 11192883 w 11837957"/>
              <a:gd name="connsiteY2" fmla="*/ 6722 h 6069884"/>
              <a:gd name="connsiteX3" fmla="*/ 11819551 w 11837957"/>
              <a:gd name="connsiteY3" fmla="*/ 1121522 h 6069884"/>
              <a:gd name="connsiteX4" fmla="*/ 11809581 w 11837957"/>
              <a:gd name="connsiteY4" fmla="*/ 6064799 h 6069884"/>
              <a:gd name="connsiteX5" fmla="*/ 1904026 w 11837957"/>
              <a:gd name="connsiteY5" fmla="*/ 6066819 h 6069884"/>
              <a:gd name="connsiteX6" fmla="*/ 7125 w 11837957"/>
              <a:gd name="connsiteY6" fmla="*/ 5495966 h 6069884"/>
              <a:gd name="connsiteX7" fmla="*/ 775 w 11837957"/>
              <a:gd name="connsiteY7" fmla="*/ 205812 h 6069884"/>
              <a:gd name="connsiteX0" fmla="*/ 775 w 11825545"/>
              <a:gd name="connsiteY0" fmla="*/ 205812 h 6069884"/>
              <a:gd name="connsiteX1" fmla="*/ 138726 w 11825545"/>
              <a:gd name="connsiteY1" fmla="*/ 1629 h 6069884"/>
              <a:gd name="connsiteX2" fmla="*/ 11192883 w 11825545"/>
              <a:gd name="connsiteY2" fmla="*/ 6722 h 6069884"/>
              <a:gd name="connsiteX3" fmla="*/ 11819551 w 11825545"/>
              <a:gd name="connsiteY3" fmla="*/ 1121522 h 6069884"/>
              <a:gd name="connsiteX4" fmla="*/ 11809581 w 11825545"/>
              <a:gd name="connsiteY4" fmla="*/ 6064799 h 6069884"/>
              <a:gd name="connsiteX5" fmla="*/ 1904026 w 11825545"/>
              <a:gd name="connsiteY5" fmla="*/ 6066819 h 6069884"/>
              <a:gd name="connsiteX6" fmla="*/ 7125 w 11825545"/>
              <a:gd name="connsiteY6" fmla="*/ 5495966 h 6069884"/>
              <a:gd name="connsiteX7" fmla="*/ 775 w 11825545"/>
              <a:gd name="connsiteY7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192883 w 11821813"/>
              <a:gd name="connsiteY2" fmla="*/ 6722 h 6069884"/>
              <a:gd name="connsiteX3" fmla="*/ 11819551 w 11821813"/>
              <a:gd name="connsiteY3" fmla="*/ 1121522 h 6069884"/>
              <a:gd name="connsiteX4" fmla="*/ 11809581 w 11821813"/>
              <a:gd name="connsiteY4" fmla="*/ 6064799 h 6069884"/>
              <a:gd name="connsiteX5" fmla="*/ 1904026 w 11821813"/>
              <a:gd name="connsiteY5" fmla="*/ 6066819 h 6069884"/>
              <a:gd name="connsiteX6" fmla="*/ 7125 w 11821813"/>
              <a:gd name="connsiteY6" fmla="*/ 5495966 h 6069884"/>
              <a:gd name="connsiteX7" fmla="*/ 775 w 11821813"/>
              <a:gd name="connsiteY7" fmla="*/ 205812 h 6069884"/>
              <a:gd name="connsiteX0" fmla="*/ 775 w 11866535"/>
              <a:gd name="connsiteY0" fmla="*/ 205812 h 6069884"/>
              <a:gd name="connsiteX1" fmla="*/ 138726 w 11866535"/>
              <a:gd name="connsiteY1" fmla="*/ 1629 h 6069884"/>
              <a:gd name="connsiteX2" fmla="*/ 11700883 w 11866535"/>
              <a:gd name="connsiteY2" fmla="*/ 13832 h 6069884"/>
              <a:gd name="connsiteX3" fmla="*/ 11819551 w 11866535"/>
              <a:gd name="connsiteY3" fmla="*/ 1121522 h 6069884"/>
              <a:gd name="connsiteX4" fmla="*/ 11809581 w 11866535"/>
              <a:gd name="connsiteY4" fmla="*/ 6064799 h 6069884"/>
              <a:gd name="connsiteX5" fmla="*/ 1904026 w 11866535"/>
              <a:gd name="connsiteY5" fmla="*/ 6066819 h 6069884"/>
              <a:gd name="connsiteX6" fmla="*/ 7125 w 11866535"/>
              <a:gd name="connsiteY6" fmla="*/ 5495966 h 6069884"/>
              <a:gd name="connsiteX7" fmla="*/ 775 w 11866535"/>
              <a:gd name="connsiteY7" fmla="*/ 205812 h 6069884"/>
              <a:gd name="connsiteX0" fmla="*/ 775 w 11871795"/>
              <a:gd name="connsiteY0" fmla="*/ 205812 h 6069884"/>
              <a:gd name="connsiteX1" fmla="*/ 138726 w 11871795"/>
              <a:gd name="connsiteY1" fmla="*/ 1629 h 6069884"/>
              <a:gd name="connsiteX2" fmla="*/ 11700883 w 11871795"/>
              <a:gd name="connsiteY2" fmla="*/ 13832 h 6069884"/>
              <a:gd name="connsiteX3" fmla="*/ 11819551 w 11871795"/>
              <a:gd name="connsiteY3" fmla="*/ 1121522 h 6069884"/>
              <a:gd name="connsiteX4" fmla="*/ 11809581 w 11871795"/>
              <a:gd name="connsiteY4" fmla="*/ 6064799 h 6069884"/>
              <a:gd name="connsiteX5" fmla="*/ 1904026 w 11871795"/>
              <a:gd name="connsiteY5" fmla="*/ 6066819 h 6069884"/>
              <a:gd name="connsiteX6" fmla="*/ 7125 w 11871795"/>
              <a:gd name="connsiteY6" fmla="*/ 5495966 h 6069884"/>
              <a:gd name="connsiteX7" fmla="*/ 775 w 11871795"/>
              <a:gd name="connsiteY7" fmla="*/ 205812 h 6069884"/>
              <a:gd name="connsiteX0" fmla="*/ 775 w 11850218"/>
              <a:gd name="connsiteY0" fmla="*/ 205812 h 6069884"/>
              <a:gd name="connsiteX1" fmla="*/ 138726 w 11850218"/>
              <a:gd name="connsiteY1" fmla="*/ 1629 h 6069884"/>
              <a:gd name="connsiteX2" fmla="*/ 11659608 w 11850218"/>
              <a:gd name="connsiteY2" fmla="*/ 10277 h 6069884"/>
              <a:gd name="connsiteX3" fmla="*/ 11819551 w 11850218"/>
              <a:gd name="connsiteY3" fmla="*/ 1121522 h 6069884"/>
              <a:gd name="connsiteX4" fmla="*/ 11809581 w 11850218"/>
              <a:gd name="connsiteY4" fmla="*/ 6064799 h 6069884"/>
              <a:gd name="connsiteX5" fmla="*/ 1904026 w 11850218"/>
              <a:gd name="connsiteY5" fmla="*/ 6066819 h 6069884"/>
              <a:gd name="connsiteX6" fmla="*/ 7125 w 11850218"/>
              <a:gd name="connsiteY6" fmla="*/ 5495966 h 6069884"/>
              <a:gd name="connsiteX7" fmla="*/ 775 w 11850218"/>
              <a:gd name="connsiteY7" fmla="*/ 205812 h 6069884"/>
              <a:gd name="connsiteX0" fmla="*/ 775 w 11831396"/>
              <a:gd name="connsiteY0" fmla="*/ 205812 h 6069884"/>
              <a:gd name="connsiteX1" fmla="*/ 138726 w 11831396"/>
              <a:gd name="connsiteY1" fmla="*/ 1629 h 6069884"/>
              <a:gd name="connsiteX2" fmla="*/ 11659608 w 11831396"/>
              <a:gd name="connsiteY2" fmla="*/ 10277 h 6069884"/>
              <a:gd name="connsiteX3" fmla="*/ 11819551 w 11831396"/>
              <a:gd name="connsiteY3" fmla="*/ 1121522 h 6069884"/>
              <a:gd name="connsiteX4" fmla="*/ 11809581 w 11831396"/>
              <a:gd name="connsiteY4" fmla="*/ 6064799 h 6069884"/>
              <a:gd name="connsiteX5" fmla="*/ 1904026 w 11831396"/>
              <a:gd name="connsiteY5" fmla="*/ 6066819 h 6069884"/>
              <a:gd name="connsiteX6" fmla="*/ 7125 w 11831396"/>
              <a:gd name="connsiteY6" fmla="*/ 5495966 h 6069884"/>
              <a:gd name="connsiteX7" fmla="*/ 775 w 11831396"/>
              <a:gd name="connsiteY7" fmla="*/ 205812 h 6069884"/>
              <a:gd name="connsiteX0" fmla="*/ 775 w 11826314"/>
              <a:gd name="connsiteY0" fmla="*/ 205812 h 6069884"/>
              <a:gd name="connsiteX1" fmla="*/ 138726 w 11826314"/>
              <a:gd name="connsiteY1" fmla="*/ 1629 h 6069884"/>
              <a:gd name="connsiteX2" fmla="*/ 11659608 w 11826314"/>
              <a:gd name="connsiteY2" fmla="*/ 10277 h 6069884"/>
              <a:gd name="connsiteX3" fmla="*/ 11819551 w 11826314"/>
              <a:gd name="connsiteY3" fmla="*/ 1121522 h 6069884"/>
              <a:gd name="connsiteX4" fmla="*/ 11809581 w 11826314"/>
              <a:gd name="connsiteY4" fmla="*/ 6064799 h 6069884"/>
              <a:gd name="connsiteX5" fmla="*/ 1904026 w 11826314"/>
              <a:gd name="connsiteY5" fmla="*/ 6066819 h 6069884"/>
              <a:gd name="connsiteX6" fmla="*/ 7125 w 11826314"/>
              <a:gd name="connsiteY6" fmla="*/ 5495966 h 6069884"/>
              <a:gd name="connsiteX7" fmla="*/ 775 w 11826314"/>
              <a:gd name="connsiteY7" fmla="*/ 205812 h 6069884"/>
              <a:gd name="connsiteX0" fmla="*/ 775 w 11823476"/>
              <a:gd name="connsiteY0" fmla="*/ 205812 h 6069884"/>
              <a:gd name="connsiteX1" fmla="*/ 138726 w 11823476"/>
              <a:gd name="connsiteY1" fmla="*/ 1629 h 6069884"/>
              <a:gd name="connsiteX2" fmla="*/ 11659608 w 11823476"/>
              <a:gd name="connsiteY2" fmla="*/ 10277 h 6069884"/>
              <a:gd name="connsiteX3" fmla="*/ 11819551 w 11823476"/>
              <a:gd name="connsiteY3" fmla="*/ 1121522 h 6069884"/>
              <a:gd name="connsiteX4" fmla="*/ 11809581 w 11823476"/>
              <a:gd name="connsiteY4" fmla="*/ 6064799 h 6069884"/>
              <a:gd name="connsiteX5" fmla="*/ 1904026 w 11823476"/>
              <a:gd name="connsiteY5" fmla="*/ 6066819 h 6069884"/>
              <a:gd name="connsiteX6" fmla="*/ 7125 w 11823476"/>
              <a:gd name="connsiteY6" fmla="*/ 5495966 h 6069884"/>
              <a:gd name="connsiteX7" fmla="*/ 775 w 11823476"/>
              <a:gd name="connsiteY7" fmla="*/ 205812 h 6069884"/>
              <a:gd name="connsiteX0" fmla="*/ 775 w 12559042"/>
              <a:gd name="connsiteY0" fmla="*/ 205812 h 6069884"/>
              <a:gd name="connsiteX1" fmla="*/ 138726 w 12559042"/>
              <a:gd name="connsiteY1" fmla="*/ 1629 h 6069884"/>
              <a:gd name="connsiteX2" fmla="*/ 11659608 w 12559042"/>
              <a:gd name="connsiteY2" fmla="*/ 10277 h 6069884"/>
              <a:gd name="connsiteX3" fmla="*/ 11810026 w 12559042"/>
              <a:gd name="connsiteY3" fmla="*/ 122510 h 6069884"/>
              <a:gd name="connsiteX4" fmla="*/ 11819551 w 12559042"/>
              <a:gd name="connsiteY4" fmla="*/ 1121522 h 6069884"/>
              <a:gd name="connsiteX5" fmla="*/ 11809581 w 12559042"/>
              <a:gd name="connsiteY5" fmla="*/ 6064799 h 6069884"/>
              <a:gd name="connsiteX6" fmla="*/ 1904026 w 12559042"/>
              <a:gd name="connsiteY6" fmla="*/ 6066819 h 6069884"/>
              <a:gd name="connsiteX7" fmla="*/ 7125 w 12559042"/>
              <a:gd name="connsiteY7" fmla="*/ 5495966 h 6069884"/>
              <a:gd name="connsiteX8" fmla="*/ 775 w 12559042"/>
              <a:gd name="connsiteY8" fmla="*/ 205812 h 6069884"/>
              <a:gd name="connsiteX0" fmla="*/ 775 w 11825341"/>
              <a:gd name="connsiteY0" fmla="*/ 211183 h 6075255"/>
              <a:gd name="connsiteX1" fmla="*/ 138726 w 11825341"/>
              <a:gd name="connsiteY1" fmla="*/ 7000 h 6075255"/>
              <a:gd name="connsiteX2" fmla="*/ 11659608 w 11825341"/>
              <a:gd name="connsiteY2" fmla="*/ 15648 h 6075255"/>
              <a:gd name="connsiteX3" fmla="*/ 11810026 w 11825341"/>
              <a:gd name="connsiteY3" fmla="*/ 127881 h 6075255"/>
              <a:gd name="connsiteX4" fmla="*/ 11819551 w 11825341"/>
              <a:gd name="connsiteY4" fmla="*/ 1126893 h 6075255"/>
              <a:gd name="connsiteX5" fmla="*/ 11809581 w 11825341"/>
              <a:gd name="connsiteY5" fmla="*/ 6070170 h 6075255"/>
              <a:gd name="connsiteX6" fmla="*/ 1904026 w 11825341"/>
              <a:gd name="connsiteY6" fmla="*/ 6072190 h 6075255"/>
              <a:gd name="connsiteX7" fmla="*/ 7125 w 11825341"/>
              <a:gd name="connsiteY7" fmla="*/ 5501337 h 6075255"/>
              <a:gd name="connsiteX8" fmla="*/ 775 w 11825341"/>
              <a:gd name="connsiteY8" fmla="*/ 211183 h 6075255"/>
              <a:gd name="connsiteX0" fmla="*/ 775 w 11821813"/>
              <a:gd name="connsiteY0" fmla="*/ 211183 h 6075255"/>
              <a:gd name="connsiteX1" fmla="*/ 138726 w 11821813"/>
              <a:gd name="connsiteY1" fmla="*/ 7000 h 6075255"/>
              <a:gd name="connsiteX2" fmla="*/ 11659608 w 11821813"/>
              <a:gd name="connsiteY2" fmla="*/ 15648 h 6075255"/>
              <a:gd name="connsiteX3" fmla="*/ 11810026 w 11821813"/>
              <a:gd name="connsiteY3" fmla="*/ 127881 h 6075255"/>
              <a:gd name="connsiteX4" fmla="*/ 11819551 w 11821813"/>
              <a:gd name="connsiteY4" fmla="*/ 1126893 h 6075255"/>
              <a:gd name="connsiteX5" fmla="*/ 11809581 w 11821813"/>
              <a:gd name="connsiteY5" fmla="*/ 6070170 h 6075255"/>
              <a:gd name="connsiteX6" fmla="*/ 1904026 w 11821813"/>
              <a:gd name="connsiteY6" fmla="*/ 6072190 h 6075255"/>
              <a:gd name="connsiteX7" fmla="*/ 7125 w 11821813"/>
              <a:gd name="connsiteY7" fmla="*/ 5501337 h 6075255"/>
              <a:gd name="connsiteX8" fmla="*/ 775 w 11821813"/>
              <a:gd name="connsiteY8" fmla="*/ 211183 h 6075255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659608 w 11821813"/>
              <a:gd name="connsiteY2" fmla="*/ 10277 h 6069884"/>
              <a:gd name="connsiteX3" fmla="*/ 11816376 w 11821813"/>
              <a:gd name="connsiteY3" fmla="*/ 193614 h 6069884"/>
              <a:gd name="connsiteX4" fmla="*/ 11819551 w 11821813"/>
              <a:gd name="connsiteY4" fmla="*/ 1121522 h 6069884"/>
              <a:gd name="connsiteX5" fmla="*/ 11809581 w 11821813"/>
              <a:gd name="connsiteY5" fmla="*/ 6064799 h 6069884"/>
              <a:gd name="connsiteX6" fmla="*/ 1904026 w 11821813"/>
              <a:gd name="connsiteY6" fmla="*/ 6066819 h 6069884"/>
              <a:gd name="connsiteX7" fmla="*/ 7125 w 11821813"/>
              <a:gd name="connsiteY7" fmla="*/ 5495966 h 6069884"/>
              <a:gd name="connsiteX8" fmla="*/ 775 w 11821813"/>
              <a:gd name="connsiteY8" fmla="*/ 205812 h 6069884"/>
              <a:gd name="connsiteX0" fmla="*/ 775 w 11821813"/>
              <a:gd name="connsiteY0" fmla="*/ 205812 h 6069884"/>
              <a:gd name="connsiteX1" fmla="*/ 138726 w 11821813"/>
              <a:gd name="connsiteY1" fmla="*/ 1629 h 6069884"/>
              <a:gd name="connsiteX2" fmla="*/ 11659608 w 11821813"/>
              <a:gd name="connsiteY2" fmla="*/ 10277 h 6069884"/>
              <a:gd name="connsiteX3" fmla="*/ 11816376 w 11821813"/>
              <a:gd name="connsiteY3" fmla="*/ 193614 h 6069884"/>
              <a:gd name="connsiteX4" fmla="*/ 11819551 w 11821813"/>
              <a:gd name="connsiteY4" fmla="*/ 1121522 h 6069884"/>
              <a:gd name="connsiteX5" fmla="*/ 11809581 w 11821813"/>
              <a:gd name="connsiteY5" fmla="*/ 6064799 h 6069884"/>
              <a:gd name="connsiteX6" fmla="*/ 1904026 w 11821813"/>
              <a:gd name="connsiteY6" fmla="*/ 6066819 h 6069884"/>
              <a:gd name="connsiteX7" fmla="*/ 7125 w 11821813"/>
              <a:gd name="connsiteY7" fmla="*/ 5495966 h 6069884"/>
              <a:gd name="connsiteX8" fmla="*/ 775 w 11821813"/>
              <a:gd name="connsiteY8" fmla="*/ 205812 h 6069884"/>
              <a:gd name="connsiteX0" fmla="*/ 775 w 11821813"/>
              <a:gd name="connsiteY0" fmla="*/ 174049 h 6080783"/>
              <a:gd name="connsiteX1" fmla="*/ 138726 w 11821813"/>
              <a:gd name="connsiteY1" fmla="*/ 12528 h 6080783"/>
              <a:gd name="connsiteX2" fmla="*/ 11659608 w 11821813"/>
              <a:gd name="connsiteY2" fmla="*/ 21176 h 6080783"/>
              <a:gd name="connsiteX3" fmla="*/ 11816376 w 11821813"/>
              <a:gd name="connsiteY3" fmla="*/ 204513 h 6080783"/>
              <a:gd name="connsiteX4" fmla="*/ 11819551 w 11821813"/>
              <a:gd name="connsiteY4" fmla="*/ 1132421 h 6080783"/>
              <a:gd name="connsiteX5" fmla="*/ 11809581 w 11821813"/>
              <a:gd name="connsiteY5" fmla="*/ 6075698 h 6080783"/>
              <a:gd name="connsiteX6" fmla="*/ 1904026 w 11821813"/>
              <a:gd name="connsiteY6" fmla="*/ 6077718 h 6080783"/>
              <a:gd name="connsiteX7" fmla="*/ 7125 w 11821813"/>
              <a:gd name="connsiteY7" fmla="*/ 5506865 h 6080783"/>
              <a:gd name="connsiteX8" fmla="*/ 775 w 11821813"/>
              <a:gd name="connsiteY8" fmla="*/ 174049 h 6080783"/>
              <a:gd name="connsiteX0" fmla="*/ 2536 w 11823574"/>
              <a:gd name="connsiteY0" fmla="*/ 174049 h 6080783"/>
              <a:gd name="connsiteX1" fmla="*/ 140487 w 11823574"/>
              <a:gd name="connsiteY1" fmla="*/ 12528 h 6080783"/>
              <a:gd name="connsiteX2" fmla="*/ 11661369 w 11823574"/>
              <a:gd name="connsiteY2" fmla="*/ 21176 h 6080783"/>
              <a:gd name="connsiteX3" fmla="*/ 11818137 w 11823574"/>
              <a:gd name="connsiteY3" fmla="*/ 204513 h 6080783"/>
              <a:gd name="connsiteX4" fmla="*/ 11821312 w 11823574"/>
              <a:gd name="connsiteY4" fmla="*/ 1132421 h 6080783"/>
              <a:gd name="connsiteX5" fmla="*/ 11811342 w 11823574"/>
              <a:gd name="connsiteY5" fmla="*/ 6075698 h 6080783"/>
              <a:gd name="connsiteX6" fmla="*/ 1905787 w 11823574"/>
              <a:gd name="connsiteY6" fmla="*/ 6077718 h 6080783"/>
              <a:gd name="connsiteX7" fmla="*/ 8886 w 11823574"/>
              <a:gd name="connsiteY7" fmla="*/ 5506865 h 6080783"/>
              <a:gd name="connsiteX8" fmla="*/ 2536 w 11823574"/>
              <a:gd name="connsiteY8" fmla="*/ 174049 h 6080783"/>
              <a:gd name="connsiteX0" fmla="*/ 2536 w 11823574"/>
              <a:gd name="connsiteY0" fmla="*/ 163317 h 6070051"/>
              <a:gd name="connsiteX1" fmla="*/ 140487 w 11823574"/>
              <a:gd name="connsiteY1" fmla="*/ 1796 h 6070051"/>
              <a:gd name="connsiteX2" fmla="*/ 11661369 w 11823574"/>
              <a:gd name="connsiteY2" fmla="*/ 10444 h 6070051"/>
              <a:gd name="connsiteX3" fmla="*/ 11818137 w 11823574"/>
              <a:gd name="connsiteY3" fmla="*/ 193781 h 6070051"/>
              <a:gd name="connsiteX4" fmla="*/ 11821312 w 11823574"/>
              <a:gd name="connsiteY4" fmla="*/ 1121689 h 6070051"/>
              <a:gd name="connsiteX5" fmla="*/ 11811342 w 11823574"/>
              <a:gd name="connsiteY5" fmla="*/ 6064966 h 6070051"/>
              <a:gd name="connsiteX6" fmla="*/ 1905787 w 11823574"/>
              <a:gd name="connsiteY6" fmla="*/ 6066986 h 6070051"/>
              <a:gd name="connsiteX7" fmla="*/ 8886 w 11823574"/>
              <a:gd name="connsiteY7" fmla="*/ 5496133 h 6070051"/>
              <a:gd name="connsiteX8" fmla="*/ 2536 w 11823574"/>
              <a:gd name="connsiteY8" fmla="*/ 163317 h 6070051"/>
              <a:gd name="connsiteX0" fmla="*/ 1747 w 11822785"/>
              <a:gd name="connsiteY0" fmla="*/ 163317 h 6070051"/>
              <a:gd name="connsiteX1" fmla="*/ 158748 w 11822785"/>
              <a:gd name="connsiteY1" fmla="*/ 1796 h 6070051"/>
              <a:gd name="connsiteX2" fmla="*/ 11660580 w 11822785"/>
              <a:gd name="connsiteY2" fmla="*/ 10444 h 6070051"/>
              <a:gd name="connsiteX3" fmla="*/ 11817348 w 11822785"/>
              <a:gd name="connsiteY3" fmla="*/ 193781 h 6070051"/>
              <a:gd name="connsiteX4" fmla="*/ 11820523 w 11822785"/>
              <a:gd name="connsiteY4" fmla="*/ 1121689 h 6070051"/>
              <a:gd name="connsiteX5" fmla="*/ 11810553 w 11822785"/>
              <a:gd name="connsiteY5" fmla="*/ 6064966 h 6070051"/>
              <a:gd name="connsiteX6" fmla="*/ 1904998 w 11822785"/>
              <a:gd name="connsiteY6" fmla="*/ 6066986 h 6070051"/>
              <a:gd name="connsiteX7" fmla="*/ 8097 w 11822785"/>
              <a:gd name="connsiteY7" fmla="*/ 5496133 h 6070051"/>
              <a:gd name="connsiteX8" fmla="*/ 1747 w 11822785"/>
              <a:gd name="connsiteY8" fmla="*/ 163317 h 6070051"/>
              <a:gd name="connsiteX0" fmla="*/ 1747 w 11822213"/>
              <a:gd name="connsiteY0" fmla="*/ 163317 h 6070300"/>
              <a:gd name="connsiteX1" fmla="*/ 158748 w 11822213"/>
              <a:gd name="connsiteY1" fmla="*/ 1796 h 6070300"/>
              <a:gd name="connsiteX2" fmla="*/ 11660580 w 11822213"/>
              <a:gd name="connsiteY2" fmla="*/ 10444 h 6070300"/>
              <a:gd name="connsiteX3" fmla="*/ 11817348 w 11822213"/>
              <a:gd name="connsiteY3" fmla="*/ 193781 h 6070300"/>
              <a:gd name="connsiteX4" fmla="*/ 11820523 w 11822213"/>
              <a:gd name="connsiteY4" fmla="*/ 1121689 h 6070300"/>
              <a:gd name="connsiteX5" fmla="*/ 5762178 w 11822213"/>
              <a:gd name="connsiteY5" fmla="*/ 6070300 h 6070300"/>
              <a:gd name="connsiteX6" fmla="*/ 1904998 w 11822213"/>
              <a:gd name="connsiteY6" fmla="*/ 6066986 h 6070300"/>
              <a:gd name="connsiteX7" fmla="*/ 8097 w 11822213"/>
              <a:gd name="connsiteY7" fmla="*/ 5496133 h 6070300"/>
              <a:gd name="connsiteX8" fmla="*/ 1747 w 11822213"/>
              <a:gd name="connsiteY8" fmla="*/ 163317 h 6070300"/>
              <a:gd name="connsiteX0" fmla="*/ 1747 w 11817348"/>
              <a:gd name="connsiteY0" fmla="*/ 163317 h 6070300"/>
              <a:gd name="connsiteX1" fmla="*/ 158748 w 11817348"/>
              <a:gd name="connsiteY1" fmla="*/ 1796 h 6070300"/>
              <a:gd name="connsiteX2" fmla="*/ 11660580 w 11817348"/>
              <a:gd name="connsiteY2" fmla="*/ 10444 h 6070300"/>
              <a:gd name="connsiteX3" fmla="*/ 11817348 w 11817348"/>
              <a:gd name="connsiteY3" fmla="*/ 193781 h 6070300"/>
              <a:gd name="connsiteX4" fmla="*/ 5762178 w 11817348"/>
              <a:gd name="connsiteY4" fmla="*/ 6070300 h 6070300"/>
              <a:gd name="connsiteX5" fmla="*/ 1904998 w 11817348"/>
              <a:gd name="connsiteY5" fmla="*/ 6066986 h 6070300"/>
              <a:gd name="connsiteX6" fmla="*/ 8097 w 11817348"/>
              <a:gd name="connsiteY6" fmla="*/ 5496133 h 6070300"/>
              <a:gd name="connsiteX7" fmla="*/ 1747 w 11817348"/>
              <a:gd name="connsiteY7" fmla="*/ 163317 h 6070300"/>
              <a:gd name="connsiteX0" fmla="*/ 1747 w 11771826"/>
              <a:gd name="connsiteY0" fmla="*/ 163317 h 6070300"/>
              <a:gd name="connsiteX1" fmla="*/ 158748 w 11771826"/>
              <a:gd name="connsiteY1" fmla="*/ 1796 h 6070300"/>
              <a:gd name="connsiteX2" fmla="*/ 11660580 w 11771826"/>
              <a:gd name="connsiteY2" fmla="*/ 10444 h 6070300"/>
              <a:gd name="connsiteX3" fmla="*/ 5762178 w 11771826"/>
              <a:gd name="connsiteY3" fmla="*/ 6070300 h 6070300"/>
              <a:gd name="connsiteX4" fmla="*/ 1904998 w 11771826"/>
              <a:gd name="connsiteY4" fmla="*/ 6066986 h 6070300"/>
              <a:gd name="connsiteX5" fmla="*/ 8097 w 11771826"/>
              <a:gd name="connsiteY5" fmla="*/ 5496133 h 6070300"/>
              <a:gd name="connsiteX6" fmla="*/ 1747 w 11771826"/>
              <a:gd name="connsiteY6" fmla="*/ 163317 h 6070300"/>
              <a:gd name="connsiteX0" fmla="*/ 1747 w 11765947"/>
              <a:gd name="connsiteY0" fmla="*/ 163317 h 6070300"/>
              <a:gd name="connsiteX1" fmla="*/ 158748 w 11765947"/>
              <a:gd name="connsiteY1" fmla="*/ 1796 h 6070300"/>
              <a:gd name="connsiteX2" fmla="*/ 11660580 w 11765947"/>
              <a:gd name="connsiteY2" fmla="*/ 10444 h 6070300"/>
              <a:gd name="connsiteX3" fmla="*/ 5762178 w 11765947"/>
              <a:gd name="connsiteY3" fmla="*/ 6070300 h 6070300"/>
              <a:gd name="connsiteX4" fmla="*/ 1904998 w 11765947"/>
              <a:gd name="connsiteY4" fmla="*/ 6066986 h 6070300"/>
              <a:gd name="connsiteX5" fmla="*/ 8097 w 11765947"/>
              <a:gd name="connsiteY5" fmla="*/ 5496133 h 6070300"/>
              <a:gd name="connsiteX6" fmla="*/ 1747 w 11765947"/>
              <a:gd name="connsiteY6" fmla="*/ 163317 h 6070300"/>
              <a:gd name="connsiteX0" fmla="*/ 1747 w 12679266"/>
              <a:gd name="connsiteY0" fmla="*/ 163317 h 6070300"/>
              <a:gd name="connsiteX1" fmla="*/ 158748 w 12679266"/>
              <a:gd name="connsiteY1" fmla="*/ 1796 h 6070300"/>
              <a:gd name="connsiteX2" fmla="*/ 11660580 w 12679266"/>
              <a:gd name="connsiteY2" fmla="*/ 10444 h 6070300"/>
              <a:gd name="connsiteX3" fmla="*/ 5762178 w 12679266"/>
              <a:gd name="connsiteY3" fmla="*/ 6070300 h 6070300"/>
              <a:gd name="connsiteX4" fmla="*/ 1904998 w 12679266"/>
              <a:gd name="connsiteY4" fmla="*/ 6066986 h 6070300"/>
              <a:gd name="connsiteX5" fmla="*/ 8097 w 12679266"/>
              <a:gd name="connsiteY5" fmla="*/ 5496133 h 6070300"/>
              <a:gd name="connsiteX6" fmla="*/ 1747 w 12679266"/>
              <a:gd name="connsiteY6" fmla="*/ 163317 h 6070300"/>
              <a:gd name="connsiteX0" fmla="*/ 1747 w 7662612"/>
              <a:gd name="connsiteY0" fmla="*/ 163317 h 6518320"/>
              <a:gd name="connsiteX1" fmla="*/ 158748 w 7662612"/>
              <a:gd name="connsiteY1" fmla="*/ 1796 h 6518320"/>
              <a:gd name="connsiteX2" fmla="*/ 5821755 w 7662612"/>
              <a:gd name="connsiteY2" fmla="*/ 10444 h 6518320"/>
              <a:gd name="connsiteX3" fmla="*/ 5762178 w 7662612"/>
              <a:gd name="connsiteY3" fmla="*/ 6070300 h 6518320"/>
              <a:gd name="connsiteX4" fmla="*/ 1904998 w 7662612"/>
              <a:gd name="connsiteY4" fmla="*/ 6066986 h 6518320"/>
              <a:gd name="connsiteX5" fmla="*/ 8097 w 7662612"/>
              <a:gd name="connsiteY5" fmla="*/ 5496133 h 6518320"/>
              <a:gd name="connsiteX6" fmla="*/ 1747 w 7662612"/>
              <a:gd name="connsiteY6" fmla="*/ 163317 h 6518320"/>
              <a:gd name="connsiteX0" fmla="*/ 1747 w 7516956"/>
              <a:gd name="connsiteY0" fmla="*/ 163317 h 6518320"/>
              <a:gd name="connsiteX1" fmla="*/ 158748 w 7516956"/>
              <a:gd name="connsiteY1" fmla="*/ 1796 h 6518320"/>
              <a:gd name="connsiteX2" fmla="*/ 5821755 w 7516956"/>
              <a:gd name="connsiteY2" fmla="*/ 10444 h 6518320"/>
              <a:gd name="connsiteX3" fmla="*/ 5762178 w 7516956"/>
              <a:gd name="connsiteY3" fmla="*/ 6070300 h 6518320"/>
              <a:gd name="connsiteX4" fmla="*/ 1904998 w 7516956"/>
              <a:gd name="connsiteY4" fmla="*/ 6066986 h 6518320"/>
              <a:gd name="connsiteX5" fmla="*/ 8097 w 7516956"/>
              <a:gd name="connsiteY5" fmla="*/ 5496133 h 6518320"/>
              <a:gd name="connsiteX6" fmla="*/ 1747 w 7516956"/>
              <a:gd name="connsiteY6" fmla="*/ 163317 h 6518320"/>
              <a:gd name="connsiteX0" fmla="*/ 1747 w 5821755"/>
              <a:gd name="connsiteY0" fmla="*/ 163317 h 6518320"/>
              <a:gd name="connsiteX1" fmla="*/ 158748 w 5821755"/>
              <a:gd name="connsiteY1" fmla="*/ 1796 h 6518320"/>
              <a:gd name="connsiteX2" fmla="*/ 5821755 w 5821755"/>
              <a:gd name="connsiteY2" fmla="*/ 10444 h 6518320"/>
              <a:gd name="connsiteX3" fmla="*/ 5762178 w 5821755"/>
              <a:gd name="connsiteY3" fmla="*/ 6070300 h 6518320"/>
              <a:gd name="connsiteX4" fmla="*/ 1904998 w 5821755"/>
              <a:gd name="connsiteY4" fmla="*/ 6066986 h 6518320"/>
              <a:gd name="connsiteX5" fmla="*/ 8097 w 5821755"/>
              <a:gd name="connsiteY5" fmla="*/ 5496133 h 6518320"/>
              <a:gd name="connsiteX6" fmla="*/ 1747 w 5821755"/>
              <a:gd name="connsiteY6" fmla="*/ 163317 h 651832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904998 w 5821755"/>
              <a:gd name="connsiteY4" fmla="*/ 6066986 h 6070300"/>
              <a:gd name="connsiteX5" fmla="*/ 8097 w 5821755"/>
              <a:gd name="connsiteY5" fmla="*/ 549613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904998 w 5821755"/>
              <a:gd name="connsiteY4" fmla="*/ 6066986 h 6070300"/>
              <a:gd name="connsiteX5" fmla="*/ 8097 w 5821755"/>
              <a:gd name="connsiteY5" fmla="*/ 549613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904998 w 5821755"/>
              <a:gd name="connsiteY4" fmla="*/ 6066986 h 6070300"/>
              <a:gd name="connsiteX5" fmla="*/ 6510 w 5821755"/>
              <a:gd name="connsiteY5" fmla="*/ 5492578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904998 w 5821755"/>
              <a:gd name="connsiteY4" fmla="*/ 6066986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492248 w 5821755"/>
              <a:gd name="connsiteY4" fmla="*/ 6066987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1460"/>
              <a:gd name="connsiteX1" fmla="*/ 158748 w 5821755"/>
              <a:gd name="connsiteY1" fmla="*/ 1796 h 6071460"/>
              <a:gd name="connsiteX2" fmla="*/ 5821755 w 5821755"/>
              <a:gd name="connsiteY2" fmla="*/ 10444 h 6071460"/>
              <a:gd name="connsiteX3" fmla="*/ 5762178 w 5821755"/>
              <a:gd name="connsiteY3" fmla="*/ 6070300 h 6071460"/>
              <a:gd name="connsiteX4" fmla="*/ 1492248 w 5821755"/>
              <a:gd name="connsiteY4" fmla="*/ 6066987 h 6071460"/>
              <a:gd name="connsiteX5" fmla="*/ 6510 w 5821755"/>
              <a:gd name="connsiteY5" fmla="*/ 5489023 h 6071460"/>
              <a:gd name="connsiteX6" fmla="*/ 1747 w 5821755"/>
              <a:gd name="connsiteY6" fmla="*/ 163317 h 6071460"/>
              <a:gd name="connsiteX0" fmla="*/ 1747 w 5821755"/>
              <a:gd name="connsiteY0" fmla="*/ 163317 h 6071641"/>
              <a:gd name="connsiteX1" fmla="*/ 158748 w 5821755"/>
              <a:gd name="connsiteY1" fmla="*/ 1796 h 6071641"/>
              <a:gd name="connsiteX2" fmla="*/ 5821755 w 5821755"/>
              <a:gd name="connsiteY2" fmla="*/ 10444 h 6071641"/>
              <a:gd name="connsiteX3" fmla="*/ 5762178 w 5821755"/>
              <a:gd name="connsiteY3" fmla="*/ 6070300 h 6071641"/>
              <a:gd name="connsiteX4" fmla="*/ 1492248 w 5821755"/>
              <a:gd name="connsiteY4" fmla="*/ 6066987 h 6071641"/>
              <a:gd name="connsiteX5" fmla="*/ 6510 w 5821755"/>
              <a:gd name="connsiteY5" fmla="*/ 5489023 h 6071641"/>
              <a:gd name="connsiteX6" fmla="*/ 1747 w 5821755"/>
              <a:gd name="connsiteY6" fmla="*/ 163317 h 6071641"/>
              <a:gd name="connsiteX0" fmla="*/ 1747 w 5821755"/>
              <a:gd name="connsiteY0" fmla="*/ 163317 h 6070723"/>
              <a:gd name="connsiteX1" fmla="*/ 158748 w 5821755"/>
              <a:gd name="connsiteY1" fmla="*/ 1796 h 6070723"/>
              <a:gd name="connsiteX2" fmla="*/ 5821755 w 5821755"/>
              <a:gd name="connsiteY2" fmla="*/ 10444 h 6070723"/>
              <a:gd name="connsiteX3" fmla="*/ 5762178 w 5821755"/>
              <a:gd name="connsiteY3" fmla="*/ 6070300 h 6070723"/>
              <a:gd name="connsiteX4" fmla="*/ 1492248 w 5821755"/>
              <a:gd name="connsiteY4" fmla="*/ 6066987 h 6070723"/>
              <a:gd name="connsiteX5" fmla="*/ 6510 w 5821755"/>
              <a:gd name="connsiteY5" fmla="*/ 5489023 h 6070723"/>
              <a:gd name="connsiteX6" fmla="*/ 1747 w 5821755"/>
              <a:gd name="connsiteY6" fmla="*/ 163317 h 6070723"/>
              <a:gd name="connsiteX0" fmla="*/ 1747 w 5821755"/>
              <a:gd name="connsiteY0" fmla="*/ 163317 h 6070723"/>
              <a:gd name="connsiteX1" fmla="*/ 158748 w 5821755"/>
              <a:gd name="connsiteY1" fmla="*/ 1796 h 6070723"/>
              <a:gd name="connsiteX2" fmla="*/ 5821755 w 5821755"/>
              <a:gd name="connsiteY2" fmla="*/ 10444 h 6070723"/>
              <a:gd name="connsiteX3" fmla="*/ 5762178 w 5821755"/>
              <a:gd name="connsiteY3" fmla="*/ 6070300 h 6070723"/>
              <a:gd name="connsiteX4" fmla="*/ 1492248 w 5821755"/>
              <a:gd name="connsiteY4" fmla="*/ 6066987 h 6070723"/>
              <a:gd name="connsiteX5" fmla="*/ 6510 w 5821755"/>
              <a:gd name="connsiteY5" fmla="*/ 5489023 h 6070723"/>
              <a:gd name="connsiteX6" fmla="*/ 1747 w 5821755"/>
              <a:gd name="connsiteY6" fmla="*/ 163317 h 6070723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358898 w 5821755"/>
              <a:gd name="connsiteY4" fmla="*/ 6065210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358898 w 5821755"/>
              <a:gd name="connsiteY4" fmla="*/ 6063433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358898 w 5821755"/>
              <a:gd name="connsiteY4" fmla="*/ 6063433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314448 w 5821755"/>
              <a:gd name="connsiteY4" fmla="*/ 6063434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268410 w 5821755"/>
              <a:gd name="connsiteY4" fmla="*/ 6063435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762178 w 5821755"/>
              <a:gd name="connsiteY3" fmla="*/ 6070300 h 6070300"/>
              <a:gd name="connsiteX4" fmla="*/ 1268410 w 5821755"/>
              <a:gd name="connsiteY4" fmla="*/ 6063435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21755"/>
              <a:gd name="connsiteY0" fmla="*/ 163317 h 6070300"/>
              <a:gd name="connsiteX1" fmla="*/ 158748 w 5821755"/>
              <a:gd name="connsiteY1" fmla="*/ 1796 h 6070300"/>
              <a:gd name="connsiteX2" fmla="*/ 5821755 w 5821755"/>
              <a:gd name="connsiteY2" fmla="*/ 10444 h 6070300"/>
              <a:gd name="connsiteX3" fmla="*/ 5814565 w 5821755"/>
              <a:gd name="connsiteY3" fmla="*/ 6070300 h 6070300"/>
              <a:gd name="connsiteX4" fmla="*/ 1268410 w 5821755"/>
              <a:gd name="connsiteY4" fmla="*/ 6063435 h 6070300"/>
              <a:gd name="connsiteX5" fmla="*/ 6510 w 5821755"/>
              <a:gd name="connsiteY5" fmla="*/ 5489023 h 6070300"/>
              <a:gd name="connsiteX6" fmla="*/ 1747 w 5821755"/>
              <a:gd name="connsiteY6" fmla="*/ 163317 h 6070300"/>
              <a:gd name="connsiteX0" fmla="*/ 1747 w 5815180"/>
              <a:gd name="connsiteY0" fmla="*/ 163317 h 6070300"/>
              <a:gd name="connsiteX1" fmla="*/ 158748 w 5815180"/>
              <a:gd name="connsiteY1" fmla="*/ 1796 h 6070300"/>
              <a:gd name="connsiteX2" fmla="*/ 5813817 w 5815180"/>
              <a:gd name="connsiteY2" fmla="*/ 10444 h 6070300"/>
              <a:gd name="connsiteX3" fmla="*/ 5814565 w 5815180"/>
              <a:gd name="connsiteY3" fmla="*/ 6070300 h 6070300"/>
              <a:gd name="connsiteX4" fmla="*/ 1268410 w 5815180"/>
              <a:gd name="connsiteY4" fmla="*/ 6063435 h 6070300"/>
              <a:gd name="connsiteX5" fmla="*/ 6510 w 5815180"/>
              <a:gd name="connsiteY5" fmla="*/ 5489023 h 6070300"/>
              <a:gd name="connsiteX6" fmla="*/ 1747 w 5815180"/>
              <a:gd name="connsiteY6" fmla="*/ 163317 h 6070300"/>
              <a:gd name="connsiteX0" fmla="*/ 428 w 5813861"/>
              <a:gd name="connsiteY0" fmla="*/ 162163 h 6069146"/>
              <a:gd name="connsiteX1" fmla="*/ 157429 w 5813861"/>
              <a:gd name="connsiteY1" fmla="*/ 642 h 6069146"/>
              <a:gd name="connsiteX2" fmla="*/ 5812498 w 5813861"/>
              <a:gd name="connsiteY2" fmla="*/ 9290 h 6069146"/>
              <a:gd name="connsiteX3" fmla="*/ 5813246 w 5813861"/>
              <a:gd name="connsiteY3" fmla="*/ 6069146 h 6069146"/>
              <a:gd name="connsiteX4" fmla="*/ 1267091 w 5813861"/>
              <a:gd name="connsiteY4" fmla="*/ 6062281 h 6069146"/>
              <a:gd name="connsiteX5" fmla="*/ 5191 w 5813861"/>
              <a:gd name="connsiteY5" fmla="*/ 5487869 h 6069146"/>
              <a:gd name="connsiteX6" fmla="*/ 428 w 5813861"/>
              <a:gd name="connsiteY6" fmla="*/ 162163 h 6069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13861" h="6069146">
                <a:moveTo>
                  <a:pt x="428" y="162163"/>
                </a:moveTo>
                <a:cubicBezTo>
                  <a:pt x="-4388" y="-26184"/>
                  <a:pt x="30483" y="2340"/>
                  <a:pt x="157429" y="642"/>
                </a:cubicBezTo>
                <a:lnTo>
                  <a:pt x="5812498" y="9290"/>
                </a:lnTo>
                <a:cubicBezTo>
                  <a:pt x="5810101" y="2029242"/>
                  <a:pt x="5815643" y="4049194"/>
                  <a:pt x="5813246" y="6069146"/>
                </a:cubicBezTo>
                <a:cubicBezTo>
                  <a:pt x="5084253" y="6060002"/>
                  <a:pt x="2552818" y="6063386"/>
                  <a:pt x="1267091" y="6062281"/>
                </a:cubicBezTo>
                <a:cubicBezTo>
                  <a:pt x="710990" y="6042055"/>
                  <a:pt x="345391" y="5815623"/>
                  <a:pt x="5191" y="5487869"/>
                </a:cubicBezTo>
                <a:cubicBezTo>
                  <a:pt x="6249" y="3268233"/>
                  <a:pt x="-630" y="2381799"/>
                  <a:pt x="428" y="162163"/>
                </a:cubicBez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Klicka på ikonen för att lägga in bild   </a:t>
            </a:r>
          </a:p>
          <a:p>
            <a:pPr marL="0" marR="0" lvl="0" indent="0" algn="ctr" defTabSz="914400" rtl="0" eaLnBrk="1" fontAlgn="auto" latinLnBrk="0" hangingPunct="1">
              <a:lnSpc>
                <a:spcPct val="30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                      </a:t>
            </a:r>
          </a:p>
          <a:p>
            <a:endParaRPr lang="sv-SE" dirty="0"/>
          </a:p>
        </p:txBody>
      </p:sp>
      <p:sp>
        <p:nvSpPr>
          <p:cNvPr id="7" name="Platshållare för text 8">
            <a:extLst>
              <a:ext uri="{FF2B5EF4-FFF2-40B4-BE49-F238E27FC236}">
                <a16:creationId xmlns:a16="http://schemas.microsoft.com/office/drawing/2014/main" id="{A0DC9DB3-C6CE-4C03-A72B-856577E2032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10537" y="6371498"/>
            <a:ext cx="6713034" cy="276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0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v-SE" dirty="0"/>
              <a:t>Klicka här för att lägga in datum, författare och </a:t>
            </a:r>
            <a:r>
              <a:rPr lang="sv-SE" dirty="0" err="1"/>
              <a:t>ev</a:t>
            </a:r>
            <a:r>
              <a:rPr lang="sv-SE" dirty="0"/>
              <a:t> projektbeskrivning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E83620DD-DA98-4275-991F-5E42BBF29D4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70688" y="674688"/>
            <a:ext cx="4687887" cy="43259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800"/>
            </a:lvl1pPr>
            <a:lvl2pPr marL="457200" indent="0">
              <a:lnSpc>
                <a:spcPct val="100000"/>
              </a:lnSpc>
              <a:buFontTx/>
              <a:buNone/>
              <a:defRPr sz="1600"/>
            </a:lvl2pPr>
            <a:lvl3pPr marL="914400" indent="0">
              <a:lnSpc>
                <a:spcPct val="100000"/>
              </a:lnSpc>
              <a:buFontTx/>
              <a:buNone/>
              <a:defRPr sz="1400"/>
            </a:lvl3pPr>
            <a:lvl4pPr marL="1371600" indent="0">
              <a:lnSpc>
                <a:spcPct val="100000"/>
              </a:lnSpc>
              <a:buFontTx/>
              <a:buNone/>
              <a:defRPr sz="1200"/>
            </a:lvl4pPr>
            <a:lvl5pPr marL="1828800" indent="0">
              <a:lnSpc>
                <a:spcPct val="100000"/>
              </a:lnSpc>
              <a:buFontTx/>
              <a:buNone/>
              <a:defRPr sz="1000"/>
            </a:lvl5pPr>
          </a:lstStyle>
          <a:p>
            <a:pPr lvl="0"/>
            <a:r>
              <a:rPr lang="sv-SE" dirty="0"/>
              <a:t>Klicka här för att lägga in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757397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ida två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77960" y="371181"/>
            <a:ext cx="10975839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Rubrik i överkant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1325619" y="1825623"/>
            <a:ext cx="4454431" cy="306732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lnSpc>
                <a:spcPct val="100000"/>
              </a:lnSpc>
              <a:buFontTx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lnSpc>
                <a:spcPct val="100000"/>
              </a:lnSpc>
              <a:buFontTx/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lnSpc>
                <a:spcPct val="100000"/>
              </a:lnSpc>
              <a:buFontTx/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lnSpc>
                <a:spcPct val="100000"/>
              </a:lnSpc>
              <a:buFontTx/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/>
              <a:t>Klicka här för att skriva in text</a:t>
            </a:r>
          </a:p>
          <a:p>
            <a:pPr lvl="1"/>
            <a:r>
              <a:rPr lang="sv-SE" dirty="0"/>
              <a:t>Nivå 2</a:t>
            </a:r>
          </a:p>
          <a:p>
            <a:pPr lvl="2"/>
            <a:r>
              <a:rPr lang="sv-SE" dirty="0"/>
              <a:t>Nivå 3</a:t>
            </a:r>
          </a:p>
          <a:p>
            <a:pPr lvl="3"/>
            <a:r>
              <a:rPr lang="sv-SE" dirty="0"/>
              <a:t>Nivå 4</a:t>
            </a:r>
          </a:p>
          <a:p>
            <a:pPr lvl="4"/>
            <a:r>
              <a:rPr lang="sv-SE" dirty="0"/>
              <a:t>Nivå 5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sz="half" idx="10" hasCustomPrompt="1"/>
          </p:nvPr>
        </p:nvSpPr>
        <p:spPr>
          <a:xfrm>
            <a:off x="6196536" y="1825622"/>
            <a:ext cx="4454431" cy="306732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sv-SE" dirty="0"/>
              <a:t>Klicka här för att skriva in text</a:t>
            </a:r>
          </a:p>
          <a:p>
            <a:pPr lvl="1"/>
            <a:r>
              <a:rPr lang="sv-SE" dirty="0"/>
              <a:t>Nivå 2</a:t>
            </a:r>
          </a:p>
          <a:p>
            <a:pPr lvl="2"/>
            <a:r>
              <a:rPr lang="sv-SE" dirty="0"/>
              <a:t>Nivå 3</a:t>
            </a:r>
          </a:p>
          <a:p>
            <a:pPr lvl="3"/>
            <a:r>
              <a:rPr lang="sv-SE" dirty="0"/>
              <a:t>Nivå 4</a:t>
            </a:r>
          </a:p>
          <a:p>
            <a:pPr lvl="4"/>
            <a:r>
              <a:rPr lang="sv-SE" dirty="0"/>
              <a:t>Nivå 5</a:t>
            </a:r>
          </a:p>
        </p:txBody>
      </p:sp>
      <p:sp>
        <p:nvSpPr>
          <p:cNvPr id="8" name="Platshållare för text 8">
            <a:extLst>
              <a:ext uri="{FF2B5EF4-FFF2-40B4-BE49-F238E27FC236}">
                <a16:creationId xmlns:a16="http://schemas.microsoft.com/office/drawing/2014/main" id="{23365A08-A021-49CA-9229-23403CDB4B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10537" y="6371498"/>
            <a:ext cx="6713034" cy="276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0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v-SE" dirty="0"/>
              <a:t>Klicka här för att lägga in datum, författare och </a:t>
            </a:r>
            <a:r>
              <a:rPr lang="sv-SE" dirty="0" err="1"/>
              <a:t>ev</a:t>
            </a:r>
            <a:r>
              <a:rPr lang="sv-SE" dirty="0"/>
              <a:t> projektbeskrivning</a:t>
            </a:r>
          </a:p>
        </p:txBody>
      </p:sp>
    </p:spTree>
    <p:extLst>
      <p:ext uri="{BB962C8B-B14F-4D97-AF65-F5344CB8AC3E}">
        <p14:creationId xmlns:p14="http://schemas.microsoft.com/office/powerpoint/2010/main" val="886535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bild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852162" y="584067"/>
            <a:ext cx="10474907" cy="4361352"/>
          </a:xfrm>
          <a:prstGeom prst="rect">
            <a:avLst/>
          </a:prstGeom>
          <a:solidFill>
            <a:schemeClr val="bg1"/>
          </a:solidFill>
        </p:spPr>
        <p:txBody>
          <a:bodyPr tIns="1188000" anchor="t"/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ikonerna för att infoga tabeller, video, </a:t>
            </a:r>
            <a:r>
              <a:rPr lang="sv-SE"/>
              <a:t>smartart </a:t>
            </a:r>
            <a:r>
              <a:rPr lang="sv-SE" dirty="0"/>
              <a:t>och diagram</a:t>
            </a:r>
          </a:p>
        </p:txBody>
      </p:sp>
      <p:sp>
        <p:nvSpPr>
          <p:cNvPr id="10" name="Rubrik 1"/>
          <p:cNvSpPr>
            <a:spLocks noGrp="1"/>
          </p:cNvSpPr>
          <p:nvPr>
            <p:ph type="title" hasCustomPrompt="1"/>
          </p:nvPr>
        </p:nvSpPr>
        <p:spPr>
          <a:xfrm>
            <a:off x="293196" y="5869693"/>
            <a:ext cx="9521364" cy="48670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 baseline="0">
                <a:solidFill>
                  <a:srgbClr val="DB0D1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Detta rubrikfält används när man använder helsidesdiagram</a:t>
            </a: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B3F58145-C7E7-4CD0-B68A-C3A5BA02C8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10537" y="6371498"/>
            <a:ext cx="6713034" cy="276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0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1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0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v-SE" dirty="0"/>
              <a:t>Klicka här för att lägga in datum, författare och </a:t>
            </a:r>
            <a:r>
              <a:rPr lang="sv-SE" dirty="0" err="1"/>
              <a:t>ev</a:t>
            </a:r>
            <a:r>
              <a:rPr lang="sv-SE" dirty="0"/>
              <a:t> projektbeskrivning</a:t>
            </a:r>
          </a:p>
        </p:txBody>
      </p:sp>
    </p:spTree>
    <p:extLst>
      <p:ext uri="{BB962C8B-B14F-4D97-AF65-F5344CB8AC3E}">
        <p14:creationId xmlns:p14="http://schemas.microsoft.com/office/powerpoint/2010/main" val="4237194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ak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73" y="143622"/>
            <a:ext cx="11887200" cy="6551055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239" y="3279035"/>
            <a:ext cx="2453344" cy="1493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025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ruta 7"/>
          <p:cNvSpPr txBox="1"/>
          <p:nvPr userDrawn="1"/>
        </p:nvSpPr>
        <p:spPr>
          <a:xfrm>
            <a:off x="319358" y="6356397"/>
            <a:ext cx="11977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regionkalmar.se  |</a:t>
            </a:r>
          </a:p>
        </p:txBody>
      </p:sp>
    </p:spTree>
    <p:extLst>
      <p:ext uri="{BB962C8B-B14F-4D97-AF65-F5344CB8AC3E}">
        <p14:creationId xmlns:p14="http://schemas.microsoft.com/office/powerpoint/2010/main" val="3982196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2" r:id="rId5"/>
    <p:sldLayoutId id="2147483651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F2579FCF-59DA-484F-8A65-DF3D9C875EA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7326" y="2729140"/>
            <a:ext cx="11822785" cy="59380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rgbClr val="DB0D15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Region Kalmar län</a:t>
            </a:r>
          </a:p>
        </p:txBody>
      </p:sp>
      <p:pic>
        <p:nvPicPr>
          <p:cNvPr id="7" name="Platshållare för bild 3">
            <a:extLst>
              <a:ext uri="{FF2B5EF4-FFF2-40B4-BE49-F238E27FC236}">
                <a16:creationId xmlns:a16="http://schemas.microsoft.com/office/drawing/2014/main" id="{7C8D61F4-E00F-4884-9D43-0CF394555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8" b="8218"/>
          <a:stretch>
            <a:fillRect/>
          </a:stretch>
        </p:blipFill>
        <p:spPr>
          <a:xfrm>
            <a:off x="187326" y="172870"/>
            <a:ext cx="11822785" cy="5418298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6DA4644-5D73-4851-B8A5-D89E45A2399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8335871-E84E-8BFE-6C07-A16D72E2C14A}"/>
              </a:ext>
            </a:extLst>
          </p:cNvPr>
          <p:cNvSpPr txBox="1">
            <a:spLocks/>
          </p:cNvSpPr>
          <p:nvPr/>
        </p:nvSpPr>
        <p:spPr>
          <a:xfrm>
            <a:off x="206377" y="2795815"/>
            <a:ext cx="11798298" cy="59380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rgbClr val="DB0D15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defRPr/>
            </a:pPr>
            <a:r>
              <a:rPr lang="sv-SE" sz="3200" dirty="0">
                <a:solidFill>
                  <a:schemeClr val="bg1"/>
                </a:solidFill>
              </a:rPr>
              <a:t>Utbildning i </a:t>
            </a:r>
            <a:r>
              <a:rPr lang="sv-SE" sz="3200" dirty="0" err="1">
                <a:solidFill>
                  <a:schemeClr val="bg1"/>
                </a:solidFill>
              </a:rPr>
              <a:t>eHälsa</a:t>
            </a:r>
            <a:r>
              <a:rPr lang="sv-SE" sz="3200" dirty="0">
                <a:solidFill>
                  <a:schemeClr val="bg1"/>
                </a:solidFill>
              </a:rPr>
              <a:t> och välfärdsteknik</a:t>
            </a:r>
          </a:p>
        </p:txBody>
      </p:sp>
    </p:spTree>
    <p:extLst>
      <p:ext uri="{BB962C8B-B14F-4D97-AF65-F5344CB8AC3E}">
        <p14:creationId xmlns:p14="http://schemas.microsoft.com/office/powerpoint/2010/main" val="2672310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E165D9-4128-4EE1-87EB-5FE4BC981E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4800" dirty="0"/>
              <a:t>Utbildning i </a:t>
            </a:r>
            <a:r>
              <a:rPr lang="sv-SE" sz="4800" dirty="0" err="1"/>
              <a:t>eHälsa</a:t>
            </a:r>
            <a:r>
              <a:rPr lang="sv-SE" sz="4800" dirty="0"/>
              <a:t> och välfärdsteknik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D33F3D0-D3FC-426B-B61D-CDE877132B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77217" y="1254033"/>
            <a:ext cx="7746354" cy="3785848"/>
          </a:xfrm>
        </p:spPr>
        <p:txBody>
          <a:bodyPr/>
          <a:lstStyle/>
          <a:p>
            <a:r>
              <a:rPr lang="sv-SE" sz="2400" dirty="0"/>
              <a:t>Utbildningen varar i 3 timmar och består av följande:</a:t>
            </a:r>
          </a:p>
          <a:p>
            <a:r>
              <a:rPr lang="sv-SE" sz="2400" b="1" dirty="0"/>
              <a:t>1 timmes</a:t>
            </a:r>
            <a:r>
              <a:rPr lang="sv-SE" sz="2400" dirty="0"/>
              <a:t> teoretisk genomgång av Välfärdsteknik och </a:t>
            </a:r>
            <a:r>
              <a:rPr lang="sv-SE" sz="2400" dirty="0" err="1"/>
              <a:t>eHälsa</a:t>
            </a:r>
            <a:r>
              <a:rPr lang="sv-SE" sz="2400" dirty="0"/>
              <a:t>.</a:t>
            </a:r>
          </a:p>
          <a:p>
            <a:r>
              <a:rPr lang="sv-SE" sz="2400" b="1" dirty="0"/>
              <a:t>1 timmes</a:t>
            </a:r>
            <a:r>
              <a:rPr lang="sv-SE" sz="2400" dirty="0"/>
              <a:t> besök i </a:t>
            </a:r>
            <a:r>
              <a:rPr lang="sv-SE" sz="2400" dirty="0" err="1"/>
              <a:t>eHealth</a:t>
            </a:r>
            <a:r>
              <a:rPr lang="sv-SE" sz="2400" dirty="0"/>
              <a:t> Arenas </a:t>
            </a:r>
            <a:r>
              <a:rPr lang="sv-SE" sz="2400" dirty="0" err="1"/>
              <a:t>showroom</a:t>
            </a:r>
            <a:r>
              <a:rPr lang="sv-SE" sz="2400" dirty="0"/>
              <a:t> för praktisk genomgång av väldfärdsteknik som innebär att deltagarna får information och praktiskt testa olika digitala hjälpmedel inom vård och omsorg.</a:t>
            </a:r>
          </a:p>
          <a:p>
            <a:r>
              <a:rPr lang="sv-SE" sz="2400" b="1" dirty="0"/>
              <a:t>1 timmes</a:t>
            </a:r>
            <a:r>
              <a:rPr lang="sv-SE" sz="2400" dirty="0"/>
              <a:t> teoretisk mikrokurs kring AI och användandet av AI inom vård och omsorg, vilka risker samt positiva effekter som finns.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9A33F71-CC6E-4D85-B51B-AF2FB4EC6CF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18" name="Bildobjekt 17">
            <a:extLst>
              <a:ext uri="{FF2B5EF4-FFF2-40B4-BE49-F238E27FC236}">
                <a16:creationId xmlns:a16="http://schemas.microsoft.com/office/drawing/2014/main" id="{5872A897-9550-E19C-A4C5-B1EC865305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77" y="1254033"/>
            <a:ext cx="2817942" cy="4036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413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54A855-10B4-42A2-B598-F5D8DADED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Praktisk information</a:t>
            </a:r>
          </a:p>
        </p:txBody>
      </p:sp>
      <p:pic>
        <p:nvPicPr>
          <p:cNvPr id="7" name="Platshållare för bild 6">
            <a:extLst>
              <a:ext uri="{FF2B5EF4-FFF2-40B4-BE49-F238E27FC236}">
                <a16:creationId xmlns:a16="http://schemas.microsoft.com/office/drawing/2014/main" id="{A6F87720-19C6-C681-6A42-0924F2E6FA4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5" r="2888"/>
          <a:stretch>
            <a:fillRect/>
          </a:stretch>
        </p:blipFill>
        <p:spPr>
          <a:xfrm>
            <a:off x="188644" y="177224"/>
            <a:ext cx="6582044" cy="542008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09B402F-9819-4E9D-9845-BFC6EB681F0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02043A6-3007-40D5-B6CF-77AFDB6F4B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098234" y="209609"/>
            <a:ext cx="4687887" cy="53877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Utbildningen äger rum vid </a:t>
            </a:r>
            <a:r>
              <a:rPr lang="sv-SE" sz="2400" b="1" dirty="0" err="1"/>
              <a:t>eHealth</a:t>
            </a:r>
            <a:r>
              <a:rPr lang="sv-SE" sz="2400" b="1" dirty="0"/>
              <a:t> Arena</a:t>
            </a:r>
            <a:r>
              <a:rPr lang="sv-SE" sz="2400" dirty="0"/>
              <a:t>, som du hittar på plan 2 i hus Vita på Linnéuniversitetets campus i Kalmar.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Parkeringsmöjligheter vid Baronen för er som är bilburna eller grusplanen vid </a:t>
            </a:r>
            <a:r>
              <a:rPr lang="sv-SE" sz="2400" dirty="0" err="1"/>
              <a:t>Blomlöfs</a:t>
            </a:r>
            <a:r>
              <a:rPr lang="sv-SE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Åker man kollektivt är det enklast att kliva av på centralstationen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Vi möter er vid huvudentrén. Välkomna!</a:t>
            </a:r>
            <a:br>
              <a:rPr lang="sv-SE" dirty="0"/>
            </a:b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7893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4451B7-B576-86BB-CFC2-19D026E2631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4092" y="-158676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 dirty="0"/>
              <a:t>Tillsammans för ett friskare tryggare och rikare liv</a:t>
            </a:r>
          </a:p>
        </p:txBody>
      </p:sp>
    </p:spTree>
    <p:extLst>
      <p:ext uri="{BB962C8B-B14F-4D97-AF65-F5344CB8AC3E}">
        <p14:creationId xmlns:p14="http://schemas.microsoft.com/office/powerpoint/2010/main" val="4189487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Region Kalmar län">
      <a:dk1>
        <a:srgbClr val="2C2A29"/>
      </a:dk1>
      <a:lt1>
        <a:srgbClr val="FFFFFF"/>
      </a:lt1>
      <a:dk2>
        <a:srgbClr val="FFFFFF"/>
      </a:dk2>
      <a:lt2>
        <a:srgbClr val="D8D8D8"/>
      </a:lt2>
      <a:accent1>
        <a:srgbClr val="C8102E"/>
      </a:accent1>
      <a:accent2>
        <a:srgbClr val="FFCD00"/>
      </a:accent2>
      <a:accent3>
        <a:srgbClr val="B6ADA5"/>
      </a:accent3>
      <a:accent4>
        <a:srgbClr val="2C2A29"/>
      </a:accent4>
      <a:accent5>
        <a:srgbClr val="85847E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mall_Region Kalmar län.potx" id="{0FC21FBA-DE33-452C-8EB2-26FA57D71FD0}" vid="{E59F0A74-3113-43D4-8D2D-3FA3B50A6A4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mall_Region Kalmar län</Template>
  <TotalTime>10</TotalTime>
  <Words>150</Words>
  <Application>Microsoft Office PowerPoint</Application>
  <PresentationFormat>Bredbild</PresentationFormat>
  <Paragraphs>13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6" baseType="lpstr">
      <vt:lpstr>Arial</vt:lpstr>
      <vt:lpstr>Office-tema</vt:lpstr>
      <vt:lpstr>Region Kalmar län</vt:lpstr>
      <vt:lpstr>Utbildning i eHälsa och välfärdsteknik</vt:lpstr>
      <vt:lpstr>Praktisk information</vt:lpstr>
      <vt:lpstr>Tillsammans för ett friskare tryggare och rikare liv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Tomas Löwemo</dc:creator>
  <cp:lastModifiedBy>Tomas Löwemo</cp:lastModifiedBy>
  <cp:revision>1</cp:revision>
  <dcterms:created xsi:type="dcterms:W3CDTF">2026-02-20T08:11:19Z</dcterms:created>
  <dcterms:modified xsi:type="dcterms:W3CDTF">2026-02-20T08:22:19Z</dcterms:modified>
</cp:coreProperties>
</file>